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5143500" cx="9144000"/>
  <p:notesSz cx="6858000" cy="9144000"/>
  <p:embeddedFontLst>
    <p:embeddedFont>
      <p:font typeface="Dosis Light"/>
      <p:regular r:id="rId31"/>
      <p:bold r:id="rId32"/>
    </p:embeddedFont>
    <p:embeddedFont>
      <p:font typeface="Dosis"/>
      <p:regular r:id="rId33"/>
      <p:bold r:id="rId34"/>
    </p:embeddedFont>
    <p:embeddedFont>
      <p:font typeface="Titillium Web"/>
      <p:regular r:id="rId35"/>
      <p:bold r:id="rId36"/>
      <p:italic r:id="rId37"/>
      <p:boldItalic r:id="rId38"/>
    </p:embeddedFont>
    <p:embeddedFont>
      <p:font typeface="Titillium Web Light"/>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TitilliumWebLight-bold.fntdata"/><Relationship Id="rId20" Type="http://schemas.openxmlformats.org/officeDocument/2006/relationships/slide" Target="slides/slide16.xml"/><Relationship Id="rId42" Type="http://schemas.openxmlformats.org/officeDocument/2006/relationships/font" Target="fonts/TitilliumWebLight-boldItalic.fntdata"/><Relationship Id="rId41" Type="http://schemas.openxmlformats.org/officeDocument/2006/relationships/font" Target="fonts/TitilliumWebLight-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DosisLight-regular.fntdata"/><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Dosis-regular.fntdata"/><Relationship Id="rId10" Type="http://schemas.openxmlformats.org/officeDocument/2006/relationships/slide" Target="slides/slide6.xml"/><Relationship Id="rId32" Type="http://schemas.openxmlformats.org/officeDocument/2006/relationships/font" Target="fonts/DosisLight-bold.fntdata"/><Relationship Id="rId13" Type="http://schemas.openxmlformats.org/officeDocument/2006/relationships/slide" Target="slides/slide9.xml"/><Relationship Id="rId35" Type="http://schemas.openxmlformats.org/officeDocument/2006/relationships/font" Target="fonts/TitilliumWeb-regular.fntdata"/><Relationship Id="rId12" Type="http://schemas.openxmlformats.org/officeDocument/2006/relationships/slide" Target="slides/slide8.xml"/><Relationship Id="rId34" Type="http://schemas.openxmlformats.org/officeDocument/2006/relationships/font" Target="fonts/Dosis-bold.fntdata"/><Relationship Id="rId15" Type="http://schemas.openxmlformats.org/officeDocument/2006/relationships/slide" Target="slides/slide11.xml"/><Relationship Id="rId37" Type="http://schemas.openxmlformats.org/officeDocument/2006/relationships/font" Target="fonts/TitilliumWeb-italic.fntdata"/><Relationship Id="rId14" Type="http://schemas.openxmlformats.org/officeDocument/2006/relationships/slide" Target="slides/slide10.xml"/><Relationship Id="rId36" Type="http://schemas.openxmlformats.org/officeDocument/2006/relationships/font" Target="fonts/TitilliumWeb-bold.fntdata"/><Relationship Id="rId17" Type="http://schemas.openxmlformats.org/officeDocument/2006/relationships/slide" Target="slides/slide13.xml"/><Relationship Id="rId39" Type="http://schemas.openxmlformats.org/officeDocument/2006/relationships/font" Target="fonts/TitilliumWebLight-regular.fntdata"/><Relationship Id="rId16" Type="http://schemas.openxmlformats.org/officeDocument/2006/relationships/slide" Target="slides/slide12.xml"/><Relationship Id="rId38" Type="http://schemas.openxmlformats.org/officeDocument/2006/relationships/font" Target="fonts/TitilliumWeb-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2" name="Shape 3832"/>
        <p:cNvGrpSpPr/>
        <p:nvPr/>
      </p:nvGrpSpPr>
      <p:grpSpPr>
        <a:xfrm>
          <a:off x="0" y="0"/>
          <a:ext cx="0" cy="0"/>
          <a:chOff x="0" y="0"/>
          <a:chExt cx="0" cy="0"/>
        </a:xfrm>
      </p:grpSpPr>
      <p:sp>
        <p:nvSpPr>
          <p:cNvPr id="3833" name="Google Shape;3833;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34" name="Google Shape;3834;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afeternoon, my name is Meir and today Mohamed and I are representing our group which also consists of Maurici and Agustin to give you a lecture about cryptojacking in cloud computing.</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35" name="Shape 3935"/>
        <p:cNvGrpSpPr/>
        <p:nvPr/>
      </p:nvGrpSpPr>
      <p:grpSpPr>
        <a:xfrm>
          <a:off x="0" y="0"/>
          <a:ext cx="0" cy="0"/>
          <a:chOff x="0" y="0"/>
          <a:chExt cx="0" cy="0"/>
        </a:xfrm>
      </p:grpSpPr>
      <p:sp>
        <p:nvSpPr>
          <p:cNvPr id="3936" name="Google Shape;3936;g529cd0b7b8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37" name="Google Shape;3937;g529cd0b7b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6" name="Shape 3946"/>
        <p:cNvGrpSpPr/>
        <p:nvPr/>
      </p:nvGrpSpPr>
      <p:grpSpPr>
        <a:xfrm>
          <a:off x="0" y="0"/>
          <a:ext cx="0" cy="0"/>
          <a:chOff x="0" y="0"/>
          <a:chExt cx="0" cy="0"/>
        </a:xfrm>
      </p:grpSpPr>
      <p:sp>
        <p:nvSpPr>
          <p:cNvPr id="3947" name="Google Shape;3947;g529cd0b7b8_0_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48" name="Google Shape;3948;g529cd0b7b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4" name="Shape 3954"/>
        <p:cNvGrpSpPr/>
        <p:nvPr/>
      </p:nvGrpSpPr>
      <p:grpSpPr>
        <a:xfrm>
          <a:off x="0" y="0"/>
          <a:ext cx="0" cy="0"/>
          <a:chOff x="0" y="0"/>
          <a:chExt cx="0" cy="0"/>
        </a:xfrm>
      </p:grpSpPr>
      <p:sp>
        <p:nvSpPr>
          <p:cNvPr id="3955" name="Google Shape;3955;g529cd0b7b8_0_3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56" name="Google Shape;3956;g529cd0b7b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64" name="Shape 3964"/>
        <p:cNvGrpSpPr/>
        <p:nvPr/>
      </p:nvGrpSpPr>
      <p:grpSpPr>
        <a:xfrm>
          <a:off x="0" y="0"/>
          <a:ext cx="0" cy="0"/>
          <a:chOff x="0" y="0"/>
          <a:chExt cx="0" cy="0"/>
        </a:xfrm>
      </p:grpSpPr>
      <p:sp>
        <p:nvSpPr>
          <p:cNvPr id="3965" name="Google Shape;3965;g529cd0b7b8_0_4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66" name="Google Shape;3966;g529cd0b7b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3" name="Shape 3973"/>
        <p:cNvGrpSpPr/>
        <p:nvPr/>
      </p:nvGrpSpPr>
      <p:grpSpPr>
        <a:xfrm>
          <a:off x="0" y="0"/>
          <a:ext cx="0" cy="0"/>
          <a:chOff x="0" y="0"/>
          <a:chExt cx="0" cy="0"/>
        </a:xfrm>
      </p:grpSpPr>
      <p:sp>
        <p:nvSpPr>
          <p:cNvPr id="3974" name="Google Shape;3974;g529cd0b7b8_0_5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75" name="Google Shape;3975;g529cd0b7b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0" name="Shape 3980"/>
        <p:cNvGrpSpPr/>
        <p:nvPr/>
      </p:nvGrpSpPr>
      <p:grpSpPr>
        <a:xfrm>
          <a:off x="0" y="0"/>
          <a:ext cx="0" cy="0"/>
          <a:chOff x="0" y="0"/>
          <a:chExt cx="0" cy="0"/>
        </a:xfrm>
      </p:grpSpPr>
      <p:sp>
        <p:nvSpPr>
          <p:cNvPr id="3981" name="Google Shape;3981;g529cd0b7b8_2_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82" name="Google Shape;3982;g529cd0b7b8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8" name="Shape 3988"/>
        <p:cNvGrpSpPr/>
        <p:nvPr/>
      </p:nvGrpSpPr>
      <p:grpSpPr>
        <a:xfrm>
          <a:off x="0" y="0"/>
          <a:ext cx="0" cy="0"/>
          <a:chOff x="0" y="0"/>
          <a:chExt cx="0" cy="0"/>
        </a:xfrm>
      </p:grpSpPr>
      <p:sp>
        <p:nvSpPr>
          <p:cNvPr id="3989" name="Google Shape;3989;g521745b299_0_100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90" name="Google Shape;3990;g521745b299_0_10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4" name="Shape 3994"/>
        <p:cNvGrpSpPr/>
        <p:nvPr/>
      </p:nvGrpSpPr>
      <p:grpSpPr>
        <a:xfrm>
          <a:off x="0" y="0"/>
          <a:ext cx="0" cy="0"/>
          <a:chOff x="0" y="0"/>
          <a:chExt cx="0" cy="0"/>
        </a:xfrm>
      </p:grpSpPr>
      <p:sp>
        <p:nvSpPr>
          <p:cNvPr id="3995" name="Google Shape;3995;g522677edb1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96" name="Google Shape;3996;g522677edb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3" name="Shape 4003"/>
        <p:cNvGrpSpPr/>
        <p:nvPr/>
      </p:nvGrpSpPr>
      <p:grpSpPr>
        <a:xfrm>
          <a:off x="0" y="0"/>
          <a:ext cx="0" cy="0"/>
          <a:chOff x="0" y="0"/>
          <a:chExt cx="0" cy="0"/>
        </a:xfrm>
      </p:grpSpPr>
      <p:sp>
        <p:nvSpPr>
          <p:cNvPr id="4004" name="Google Shape;4004;g522677edb1_0_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05" name="Google Shape;4005;g522677edb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As mentioned before, unlike ransomware, if you are a victim of cryptojacking, you may not notice. Cryptojacking’s main objective is to remain hidden from the victim.</a:t>
            </a:r>
            <a:endParaRPr/>
          </a:p>
          <a:p>
            <a:pPr indent="0" lvl="0" marL="0" rtl="0" algn="l">
              <a:spcBef>
                <a:spcPts val="0"/>
              </a:spcBef>
              <a:spcAft>
                <a:spcPts val="0"/>
              </a:spcAft>
              <a:buClr>
                <a:schemeClr val="dk1"/>
              </a:buClr>
              <a:buSzPts val="1100"/>
              <a:buFont typeface="Arial"/>
              <a:buNone/>
            </a:pPr>
            <a:r>
              <a:rPr lang="en"/>
              <a:t>Suffering this attacks means working with less computing resources due to that they are already being used to mine cryptocurrencies, therefore consuming extra CPU and battery life, slowing down your computer and increasing your electricity bills.</a:t>
            </a:r>
            <a:endParaRPr/>
          </a:p>
          <a:p>
            <a:pPr indent="0" lvl="0" marL="0" rtl="0" algn="l">
              <a:spcBef>
                <a:spcPts val="0"/>
              </a:spcBef>
              <a:spcAft>
                <a:spcPts val="0"/>
              </a:spcAft>
              <a:buNone/>
            </a:pPr>
            <a:r>
              <a:rPr lang="en"/>
              <a:t>Some users might think that is better to suffer from cryptojacking than ransomware, but working with a slow computer can get really irritating, and also for big companies with lots of machinery the electricity cost can escalate quickly.</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6" name="Shape 4016"/>
        <p:cNvGrpSpPr/>
        <p:nvPr/>
      </p:nvGrpSpPr>
      <p:grpSpPr>
        <a:xfrm>
          <a:off x="0" y="0"/>
          <a:ext cx="0" cy="0"/>
          <a:chOff x="0" y="0"/>
          <a:chExt cx="0" cy="0"/>
        </a:xfrm>
      </p:grpSpPr>
      <p:sp>
        <p:nvSpPr>
          <p:cNvPr id="4017" name="Google Shape;4017;g521745b299_0_100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18" name="Google Shape;4018;g521745b299_0_1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8" name="Shape 3838"/>
        <p:cNvGrpSpPr/>
        <p:nvPr/>
      </p:nvGrpSpPr>
      <p:grpSpPr>
        <a:xfrm>
          <a:off x="0" y="0"/>
          <a:ext cx="0" cy="0"/>
          <a:chOff x="0" y="0"/>
          <a:chExt cx="0" cy="0"/>
        </a:xfrm>
      </p:grpSpPr>
      <p:sp>
        <p:nvSpPr>
          <p:cNvPr id="3839" name="Google Shape;3839;g521745b299_0_98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40" name="Google Shape;3840;g521745b299_0_9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Who has heard of cryptojacking before?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22" name="Shape 4022"/>
        <p:cNvGrpSpPr/>
        <p:nvPr/>
      </p:nvGrpSpPr>
      <p:grpSpPr>
        <a:xfrm>
          <a:off x="0" y="0"/>
          <a:ext cx="0" cy="0"/>
          <a:chOff x="0" y="0"/>
          <a:chExt cx="0" cy="0"/>
        </a:xfrm>
      </p:grpSpPr>
      <p:sp>
        <p:nvSpPr>
          <p:cNvPr id="4023" name="Google Shape;4023;g522677edb1_0_3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24" name="Google Shape;4024;g522677edb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1" name="Shape 4031"/>
        <p:cNvGrpSpPr/>
        <p:nvPr/>
      </p:nvGrpSpPr>
      <p:grpSpPr>
        <a:xfrm>
          <a:off x="0" y="0"/>
          <a:ext cx="0" cy="0"/>
          <a:chOff x="0" y="0"/>
          <a:chExt cx="0" cy="0"/>
        </a:xfrm>
      </p:grpSpPr>
      <p:sp>
        <p:nvSpPr>
          <p:cNvPr id="4032" name="Google Shape;4032;g522677edb1_0_4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33" name="Google Shape;4033;g522677edb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with all other malware precautions, it’s much better to install security before you become a victim, therefore is highly important installing security software such as Norton Security or Malwarebytes to help prevent an attack[10].</a:t>
            </a:r>
            <a:endParaRPr/>
          </a:p>
          <a:p>
            <a:pPr indent="0" lvl="0" marL="0" rtl="0" algn="l">
              <a:spcBef>
                <a:spcPts val="0"/>
              </a:spcBef>
              <a:spcAft>
                <a:spcPts val="0"/>
              </a:spcAft>
              <a:buNone/>
            </a:pPr>
            <a:r>
              <a:rPr lang="en"/>
              <a:t>In addition, is still recommended to have installed ad-blocking and anti-cryptomining extensions on web browsers such as NoCoin or minerBlock for extra layers of protection.</a:t>
            </a:r>
            <a:endParaRPr/>
          </a:p>
          <a:p>
            <a:pPr indent="0" lvl="0" marL="0" rtl="0" algn="l">
              <a:spcBef>
                <a:spcPts val="0"/>
              </a:spcBef>
              <a:spcAft>
                <a:spcPts val="0"/>
              </a:spcAft>
              <a:buNone/>
            </a:pPr>
            <a:r>
              <a:rPr lang="en"/>
              <a:t>Even with all these layers of protection, the user should always be well informed about the topic and be sure to stay cautious of phishing emails, suspicious links and unknown attachments.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1" name="Shape 4051"/>
        <p:cNvGrpSpPr/>
        <p:nvPr/>
      </p:nvGrpSpPr>
      <p:grpSpPr>
        <a:xfrm>
          <a:off x="0" y="0"/>
          <a:ext cx="0" cy="0"/>
          <a:chOff x="0" y="0"/>
          <a:chExt cx="0" cy="0"/>
        </a:xfrm>
      </p:grpSpPr>
      <p:sp>
        <p:nvSpPr>
          <p:cNvPr id="4052" name="Google Shape;4052;g521745b299_0_10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53" name="Google Shape;4053;g521745b299_0_1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7" name="Shape 4057"/>
        <p:cNvGrpSpPr/>
        <p:nvPr/>
      </p:nvGrpSpPr>
      <p:grpSpPr>
        <a:xfrm>
          <a:off x="0" y="0"/>
          <a:ext cx="0" cy="0"/>
          <a:chOff x="0" y="0"/>
          <a:chExt cx="0" cy="0"/>
        </a:xfrm>
      </p:grpSpPr>
      <p:sp>
        <p:nvSpPr>
          <p:cNvPr id="4058" name="Google Shape;4058;g529cd0b7b8_2_2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59" name="Google Shape;4059;g529cd0b7b8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5" name="Shape 4065"/>
        <p:cNvGrpSpPr/>
        <p:nvPr/>
      </p:nvGrpSpPr>
      <p:grpSpPr>
        <a:xfrm>
          <a:off x="0" y="0"/>
          <a:ext cx="0" cy="0"/>
          <a:chOff x="0" y="0"/>
          <a:chExt cx="0" cy="0"/>
        </a:xfrm>
      </p:grpSpPr>
      <p:sp>
        <p:nvSpPr>
          <p:cNvPr id="4066" name="Google Shape;4066;g529cd0b7b8_4_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67" name="Google Shape;4067;g529cd0b7b8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3" name="Shape 4073"/>
        <p:cNvGrpSpPr/>
        <p:nvPr/>
      </p:nvGrpSpPr>
      <p:grpSpPr>
        <a:xfrm>
          <a:off x="0" y="0"/>
          <a:ext cx="0" cy="0"/>
          <a:chOff x="0" y="0"/>
          <a:chExt cx="0" cy="0"/>
        </a:xfrm>
      </p:grpSpPr>
      <p:sp>
        <p:nvSpPr>
          <p:cNvPr id="4074" name="Google Shape;4074;g521745b299_0_10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75" name="Google Shape;4075;g521745b299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conclusion, we explained the cryptojacking , the mitigation and prevention and real cases of this problem. So you should be careful not only about what you are downloading, but also what websites you are visiting, because you can be a victim of this threat.</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9" name="Shape 4079"/>
        <p:cNvGrpSpPr/>
        <p:nvPr/>
      </p:nvGrpSpPr>
      <p:grpSpPr>
        <a:xfrm>
          <a:off x="0" y="0"/>
          <a:ext cx="0" cy="0"/>
          <a:chOff x="0" y="0"/>
          <a:chExt cx="0" cy="0"/>
        </a:xfrm>
      </p:grpSpPr>
      <p:sp>
        <p:nvSpPr>
          <p:cNvPr id="4080" name="Google Shape;4080;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81" name="Google Shape;4081;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4" name="Shape 3844"/>
        <p:cNvGrpSpPr/>
        <p:nvPr/>
      </p:nvGrpSpPr>
      <p:grpSpPr>
        <a:xfrm>
          <a:off x="0" y="0"/>
          <a:ext cx="0" cy="0"/>
          <a:chOff x="0" y="0"/>
          <a:chExt cx="0" cy="0"/>
        </a:xfrm>
      </p:grpSpPr>
      <p:sp>
        <p:nvSpPr>
          <p:cNvPr id="3845" name="Google Shape;3845;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46" name="Google Shape;3846;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Also known as malicious cryptomining →  emerging online threat with the possibility of compromising all kind of devices with an internet connection.</a:t>
            </a:r>
            <a:endParaRPr/>
          </a:p>
          <a:p>
            <a:pPr indent="-317500" lvl="0" marL="457200" rtl="0" algn="l">
              <a:spcBef>
                <a:spcPts val="0"/>
              </a:spcBef>
              <a:spcAft>
                <a:spcPts val="0"/>
              </a:spcAft>
              <a:buSzPts val="1400"/>
              <a:buChar char="-"/>
            </a:pPr>
            <a:r>
              <a:rPr lang="en"/>
              <a:t>Hackers use cryptojacking to steal computing resources from their victims devices. Like most malicious attacks, the motive is profit.</a:t>
            </a:r>
            <a:endParaRPr/>
          </a:p>
          <a:p>
            <a:pPr indent="-317500" lvl="0" marL="457200" rtl="0" algn="l">
              <a:spcBef>
                <a:spcPts val="0"/>
              </a:spcBef>
              <a:spcAft>
                <a:spcPts val="0"/>
              </a:spcAft>
              <a:buSzPts val="1400"/>
              <a:buChar char="-"/>
            </a:pPr>
            <a:r>
              <a:rPr lang="en"/>
              <a:t>Iceberg → difference from ransomware and typical viruses.</a:t>
            </a:r>
            <a:endParaRPr/>
          </a:p>
          <a:p>
            <a:pPr indent="-317500" lvl="0" marL="457200" rtl="0" algn="l">
              <a:spcBef>
                <a:spcPts val="0"/>
              </a:spcBef>
              <a:spcAft>
                <a:spcPts val="0"/>
              </a:spcAft>
              <a:buSzPts val="1400"/>
              <a:buChar char="-"/>
            </a:pPr>
            <a:r>
              <a:rPr lang="en"/>
              <a:t>Most common cyberthreat nowadays.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6" name="Shape 3856"/>
        <p:cNvGrpSpPr/>
        <p:nvPr/>
      </p:nvGrpSpPr>
      <p:grpSpPr>
        <a:xfrm>
          <a:off x="0" y="0"/>
          <a:ext cx="0" cy="0"/>
          <a:chOff x="0" y="0"/>
          <a:chExt cx="0" cy="0"/>
        </a:xfrm>
      </p:grpSpPr>
      <p:sp>
        <p:nvSpPr>
          <p:cNvPr id="3857" name="Google Shape;3857;g521745b299_0_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58" name="Google Shape;3858;g521745b29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rPr>
              <a:t>Cloud Computing is “the the use of various services, such as software development platforms, servers, storage and software, over the internet”. Nowadays the whole internet is based on Cloud Computing, especially due to accessibility and hosting purposes.</a:t>
            </a:r>
            <a:endParaRPr sz="1200">
              <a:solidFill>
                <a:schemeClr val="dk1"/>
              </a:solidFill>
            </a:endParaRPr>
          </a:p>
          <a:p>
            <a:pPr indent="0" lvl="0" marL="0" rtl="0" algn="l">
              <a:lnSpc>
                <a:spcPct val="115000"/>
              </a:lnSpc>
              <a:spcBef>
                <a:spcPts val="0"/>
              </a:spcBef>
              <a:spcAft>
                <a:spcPts val="0"/>
              </a:spcAft>
              <a:buNone/>
            </a:pPr>
            <a:r>
              <a:rPr lang="en" sz="1200">
                <a:solidFill>
                  <a:schemeClr val="dk1"/>
                </a:solidFill>
              </a:rPr>
              <a:t>Cloud Computing is fundamental for cryptocurrencies to exist, which are what makes cryptojacking possible through network services, therefore, cryptojacking works by taking advantage of Cloud Computing.</a:t>
            </a:r>
            <a:endParaRPr sz="1200">
              <a:solidFill>
                <a:schemeClr val="dk1"/>
              </a:solidFill>
            </a:endParaRPr>
          </a:p>
          <a:p>
            <a:pPr indent="0" lvl="0" marL="0" rtl="0" algn="l">
              <a:lnSpc>
                <a:spcPct val="115000"/>
              </a:lnSpc>
              <a:spcBef>
                <a:spcPts val="0"/>
              </a:spcBef>
              <a:spcAft>
                <a:spcPts val="0"/>
              </a:spcAft>
              <a:buNone/>
            </a:pPr>
            <a:r>
              <a:rPr lang="en" sz="1200">
                <a:solidFill>
                  <a:schemeClr val="dk1"/>
                </a:solidFill>
              </a:rPr>
              <a:t>Cryptojacking is achieved through Cloud Computing in 2 ways, which will be explained later on with more detail.</a:t>
            </a:r>
            <a:endParaRPr sz="12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4" name="Shape 3884"/>
        <p:cNvGrpSpPr/>
        <p:nvPr/>
      </p:nvGrpSpPr>
      <p:grpSpPr>
        <a:xfrm>
          <a:off x="0" y="0"/>
          <a:ext cx="0" cy="0"/>
          <a:chOff x="0" y="0"/>
          <a:chExt cx="0" cy="0"/>
        </a:xfrm>
      </p:grpSpPr>
      <p:sp>
        <p:nvSpPr>
          <p:cNvPr id="3885" name="Google Shape;3885;g521745b299_0_99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86" name="Google Shape;3886;g521745b299_0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0" name="Shape 3890"/>
        <p:cNvGrpSpPr/>
        <p:nvPr/>
      </p:nvGrpSpPr>
      <p:grpSpPr>
        <a:xfrm>
          <a:off x="0" y="0"/>
          <a:ext cx="0" cy="0"/>
          <a:chOff x="0" y="0"/>
          <a:chExt cx="0" cy="0"/>
        </a:xfrm>
      </p:grpSpPr>
      <p:sp>
        <p:nvSpPr>
          <p:cNvPr id="3891" name="Google Shape;3891;g521745b299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92" name="Google Shape;3892;g521745b29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Cryptocurrencies are forms of digital money that exist solely within the online world, with no actual physical form.</a:t>
            </a:r>
            <a:endParaRPr/>
          </a:p>
          <a:p>
            <a:pPr indent="0" lvl="0" marL="0" rtl="0" algn="l">
              <a:spcBef>
                <a:spcPts val="0"/>
              </a:spcBef>
              <a:spcAft>
                <a:spcPts val="0"/>
              </a:spcAft>
              <a:buNone/>
            </a:pPr>
            <a:r>
              <a:rPr lang="en"/>
              <a:t>Unlike ancient currencies, cryptocurrencies were created as an alternative to traditional money, where there is no government oversight or central regulator.</a:t>
            </a:r>
            <a:endParaRPr/>
          </a:p>
          <a:p>
            <a:pPr indent="0" lvl="0" marL="0" rtl="0" algn="l">
              <a:spcBef>
                <a:spcPts val="0"/>
              </a:spcBef>
              <a:spcAft>
                <a:spcPts val="0"/>
              </a:spcAft>
              <a:buNone/>
            </a:pPr>
            <a:r>
              <a:rPr lang="en"/>
              <a:t>The first and most successful cryptocurrency to appear was Bitcoin, which came out in December of 2009.</a:t>
            </a:r>
            <a:endParaRPr/>
          </a:p>
          <a:p>
            <a:pPr indent="-317500" lvl="0" marL="457200" rtl="0" algn="l">
              <a:spcBef>
                <a:spcPts val="0"/>
              </a:spcBef>
              <a:spcAft>
                <a:spcPts val="0"/>
              </a:spcAft>
              <a:buSzPts val="1400"/>
              <a:buChar char="-"/>
            </a:pPr>
            <a:r>
              <a:rPr lang="en"/>
              <a:t>The words “cryptography” and “currency” combine to make “cryptocurrency”.</a:t>
            </a:r>
            <a:endParaRPr/>
          </a:p>
          <a:p>
            <a:pPr indent="-317500" lvl="1" marL="914400" rtl="0" algn="l">
              <a:spcBef>
                <a:spcPts val="0"/>
              </a:spcBef>
              <a:spcAft>
                <a:spcPts val="0"/>
              </a:spcAft>
              <a:buSzPts val="1400"/>
              <a:buChar char="-"/>
            </a:pPr>
            <a:r>
              <a:rPr lang="en"/>
              <a:t>its principles are based of complex mathematical encryption.</a:t>
            </a:r>
            <a:endParaRPr/>
          </a:p>
          <a:p>
            <a:pPr indent="0" lvl="0" marL="0" rtl="0" algn="l">
              <a:spcBef>
                <a:spcPts val="0"/>
              </a:spcBef>
              <a:spcAft>
                <a:spcPts val="0"/>
              </a:spcAft>
              <a:buNone/>
            </a:pPr>
            <a:r>
              <a:rPr lang="en"/>
              <a:t>All cryptocurrencies exist as encrypted decentralized monetary units, freely transferable between network participants.</a:t>
            </a:r>
            <a:endParaRPr/>
          </a:p>
          <a:p>
            <a:pPr indent="-317500" lvl="0" marL="457200" rtl="0" algn="l">
              <a:spcBef>
                <a:spcPts val="0"/>
              </a:spcBef>
              <a:spcAft>
                <a:spcPts val="0"/>
              </a:spcAft>
              <a:buSzPts val="1400"/>
              <a:buChar char="-"/>
            </a:pPr>
            <a:r>
              <a:rPr lang="en"/>
              <a:t>It is decentralized and managed in multiple duplicate databases simultaneously across a network of millions of computers that belong to no one person or organization.</a:t>
            </a:r>
            <a:endParaRPr/>
          </a:p>
          <a:p>
            <a:pPr indent="0" lvl="0" marL="0" rtl="0" algn="l">
              <a:spcBef>
                <a:spcPts val="0"/>
              </a:spcBef>
              <a:spcAft>
                <a:spcPts val="0"/>
              </a:spcAft>
              <a:buNone/>
            </a:pPr>
            <a:r>
              <a:rPr lang="en"/>
              <a:t>To keep the cryptocurrency active with the creation of new coins, the concept of mining was created.</a:t>
            </a:r>
            <a:endParaRPr/>
          </a:p>
          <a:p>
            <a:pPr indent="-317500" lvl="0" marL="457200" rtl="0" algn="l">
              <a:spcBef>
                <a:spcPts val="0"/>
              </a:spcBef>
              <a:spcAft>
                <a:spcPts val="0"/>
              </a:spcAft>
              <a:buSzPts val="1400"/>
              <a:buChar char="-"/>
            </a:pPr>
            <a:r>
              <a:rPr lang="en"/>
              <a:t>Mining is a method which basically turns computing resources into cryptocurrency coins.</a:t>
            </a:r>
            <a:endParaRPr/>
          </a:p>
          <a:p>
            <a:pPr indent="-317500" lvl="0" marL="457200" rtl="0" algn="l">
              <a:spcBef>
                <a:spcPts val="0"/>
              </a:spcBef>
              <a:spcAft>
                <a:spcPts val="0"/>
              </a:spcAft>
              <a:buSzPts val="1400"/>
              <a:buChar char="-"/>
            </a:pPr>
            <a:r>
              <a:rPr lang="en"/>
              <a:t>At first, anyone with a computer could mine cryptocurrency, however the complexity of the encrypted problem calculations steadily increased over time, becoming costly in computing power. Therefore, as an incentive for those who sacrifice the time and their computer resources to maintain the network and create new coins, the miner who first solves the encrypted problem receives a reward, usually some amount of new cryptocoin.</a:t>
            </a:r>
            <a:endParaRPr/>
          </a:p>
          <a:p>
            <a:pPr indent="0" lvl="0" marL="0" rtl="0" algn="l">
              <a:spcBef>
                <a:spcPts val="0"/>
              </a:spcBef>
              <a:spcAft>
                <a:spcPts val="0"/>
              </a:spcAft>
              <a:buNone/>
            </a:pPr>
            <a:r>
              <a:rPr lang="en"/>
              <a:t>Since there existed a way to generate profit, this method became a race for miners. But miners quickly discovered that even high-end computers with powerful processors could not mine profitably enough to cover the costs involved. To remain competitive, miners ramped up to assembling large farms of computers with dedicated hardware for mining cryptocurrencies.</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2" name="Shape 3902"/>
        <p:cNvGrpSpPr/>
        <p:nvPr/>
      </p:nvGrpSpPr>
      <p:grpSpPr>
        <a:xfrm>
          <a:off x="0" y="0"/>
          <a:ext cx="0" cy="0"/>
          <a:chOff x="0" y="0"/>
          <a:chExt cx="0" cy="0"/>
        </a:xfrm>
      </p:grpSpPr>
      <p:sp>
        <p:nvSpPr>
          <p:cNvPr id="3903" name="Google Shape;3903;g521745b299_0_96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04" name="Google Shape;3904;g521745b299_0_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Nevertheless, hackers realized a new opportunity to generate profit, secretly taking advantage of the victim’s computers to mine cryptocurrency, which is known as cryptojacking.</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6" name="Shape 3916"/>
        <p:cNvGrpSpPr/>
        <p:nvPr/>
      </p:nvGrpSpPr>
      <p:grpSpPr>
        <a:xfrm>
          <a:off x="0" y="0"/>
          <a:ext cx="0" cy="0"/>
          <a:chOff x="0" y="0"/>
          <a:chExt cx="0" cy="0"/>
        </a:xfrm>
      </p:grpSpPr>
      <p:sp>
        <p:nvSpPr>
          <p:cNvPr id="3917" name="Google Shape;3917;g521745b299_0_99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18" name="Google Shape;3918;g521745b299_0_9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2" name="Shape 3922"/>
        <p:cNvGrpSpPr/>
        <p:nvPr/>
      </p:nvGrpSpPr>
      <p:grpSpPr>
        <a:xfrm>
          <a:off x="0" y="0"/>
          <a:ext cx="0" cy="0"/>
          <a:chOff x="0" y="0"/>
          <a:chExt cx="0" cy="0"/>
        </a:xfrm>
      </p:grpSpPr>
      <p:sp>
        <p:nvSpPr>
          <p:cNvPr id="3923" name="Google Shape;3923;g529cd0b7b8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24" name="Google Shape;3924;g529cd0b7b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solidFill>
          <a:srgbClr val="003B55"/>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62000" y="696425"/>
            <a:ext cx="5396700" cy="1159800"/>
          </a:xfrm>
          <a:prstGeom prst="rect">
            <a:avLst/>
          </a:prstGeom>
        </p:spPr>
        <p:txBody>
          <a:bodyPr anchorCtr="0" anchor="t" bIns="91425" lIns="91425" spcFirstLastPara="1" rIns="91425" wrap="square" tIns="91425">
            <a:noAutofit/>
          </a:bodyPr>
          <a:lstStyle>
            <a:lvl1pPr lvl="0">
              <a:spcBef>
                <a:spcPts val="0"/>
              </a:spcBef>
              <a:spcAft>
                <a:spcPts val="0"/>
              </a:spcAft>
              <a:buClr>
                <a:srgbClr val="80BFB7"/>
              </a:buClr>
              <a:buSzPts val="6000"/>
              <a:buNone/>
              <a:defRPr sz="6000">
                <a:solidFill>
                  <a:srgbClr val="80BFB7"/>
                </a:solidFill>
              </a:defRPr>
            </a:lvl1pPr>
            <a:lvl2pPr lvl="1">
              <a:spcBef>
                <a:spcPts val="0"/>
              </a:spcBef>
              <a:spcAft>
                <a:spcPts val="0"/>
              </a:spcAft>
              <a:buClr>
                <a:srgbClr val="80BFB7"/>
              </a:buClr>
              <a:buSzPts val="6000"/>
              <a:buNone/>
              <a:defRPr sz="6000">
                <a:solidFill>
                  <a:srgbClr val="80BFB7"/>
                </a:solidFill>
              </a:defRPr>
            </a:lvl2pPr>
            <a:lvl3pPr lvl="2">
              <a:spcBef>
                <a:spcPts val="0"/>
              </a:spcBef>
              <a:spcAft>
                <a:spcPts val="0"/>
              </a:spcAft>
              <a:buClr>
                <a:srgbClr val="80BFB7"/>
              </a:buClr>
              <a:buSzPts val="6000"/>
              <a:buNone/>
              <a:defRPr sz="6000">
                <a:solidFill>
                  <a:srgbClr val="80BFB7"/>
                </a:solidFill>
              </a:defRPr>
            </a:lvl3pPr>
            <a:lvl4pPr lvl="3">
              <a:spcBef>
                <a:spcPts val="0"/>
              </a:spcBef>
              <a:spcAft>
                <a:spcPts val="0"/>
              </a:spcAft>
              <a:buClr>
                <a:srgbClr val="80BFB7"/>
              </a:buClr>
              <a:buSzPts val="6000"/>
              <a:buNone/>
              <a:defRPr sz="6000">
                <a:solidFill>
                  <a:srgbClr val="80BFB7"/>
                </a:solidFill>
              </a:defRPr>
            </a:lvl4pPr>
            <a:lvl5pPr lvl="4">
              <a:spcBef>
                <a:spcPts val="0"/>
              </a:spcBef>
              <a:spcAft>
                <a:spcPts val="0"/>
              </a:spcAft>
              <a:buClr>
                <a:srgbClr val="80BFB7"/>
              </a:buClr>
              <a:buSzPts val="6000"/>
              <a:buNone/>
              <a:defRPr sz="6000">
                <a:solidFill>
                  <a:srgbClr val="80BFB7"/>
                </a:solidFill>
              </a:defRPr>
            </a:lvl5pPr>
            <a:lvl6pPr lvl="5">
              <a:spcBef>
                <a:spcPts val="0"/>
              </a:spcBef>
              <a:spcAft>
                <a:spcPts val="0"/>
              </a:spcAft>
              <a:buClr>
                <a:srgbClr val="80BFB7"/>
              </a:buClr>
              <a:buSzPts val="6000"/>
              <a:buNone/>
              <a:defRPr sz="6000">
                <a:solidFill>
                  <a:srgbClr val="80BFB7"/>
                </a:solidFill>
              </a:defRPr>
            </a:lvl6pPr>
            <a:lvl7pPr lvl="6">
              <a:spcBef>
                <a:spcPts val="0"/>
              </a:spcBef>
              <a:spcAft>
                <a:spcPts val="0"/>
              </a:spcAft>
              <a:buClr>
                <a:srgbClr val="80BFB7"/>
              </a:buClr>
              <a:buSzPts val="6000"/>
              <a:buNone/>
              <a:defRPr sz="6000">
                <a:solidFill>
                  <a:srgbClr val="80BFB7"/>
                </a:solidFill>
              </a:defRPr>
            </a:lvl7pPr>
            <a:lvl8pPr lvl="7">
              <a:spcBef>
                <a:spcPts val="0"/>
              </a:spcBef>
              <a:spcAft>
                <a:spcPts val="0"/>
              </a:spcAft>
              <a:buClr>
                <a:srgbClr val="80BFB7"/>
              </a:buClr>
              <a:buSzPts val="6000"/>
              <a:buNone/>
              <a:defRPr sz="6000">
                <a:solidFill>
                  <a:srgbClr val="80BFB7"/>
                </a:solidFill>
              </a:defRPr>
            </a:lvl8pPr>
            <a:lvl9pPr lvl="8">
              <a:spcBef>
                <a:spcPts val="0"/>
              </a:spcBef>
              <a:spcAft>
                <a:spcPts val="0"/>
              </a:spcAft>
              <a:buClr>
                <a:srgbClr val="80BFB7"/>
              </a:buClr>
              <a:buSzPts val="6000"/>
              <a:buNone/>
              <a:defRPr sz="6000">
                <a:solidFill>
                  <a:srgbClr val="80BFB7"/>
                </a:solidFill>
              </a:defRPr>
            </a:lvl9pPr>
          </a:lstStyle>
          <a:p/>
        </p:txBody>
      </p:sp>
      <p:grpSp>
        <p:nvGrpSpPr>
          <p:cNvPr id="11" name="Google Shape;11;p2"/>
          <p:cNvGrpSpPr/>
          <p:nvPr/>
        </p:nvGrpSpPr>
        <p:grpSpPr>
          <a:xfrm rot="10800000">
            <a:off x="8705367" y="28698"/>
            <a:ext cx="410132" cy="5086302"/>
            <a:chOff x="836200" y="238125"/>
            <a:chExt cx="422425" cy="5238750"/>
          </a:xfrm>
        </p:grpSpPr>
        <p:sp>
          <p:nvSpPr>
            <p:cNvPr id="12" name="Google Shape;12;p2"/>
            <p:cNvSpPr/>
            <p:nvPr/>
          </p:nvSpPr>
          <p:spPr>
            <a:xfrm>
              <a:off x="836200" y="2381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36200" y="38862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36200"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36200" y="6896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36200" y="8401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36200" y="9906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36200" y="11411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36200"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36200" y="14422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36200"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36200" y="174322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836200" y="18937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836200" y="20442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36200" y="21947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36200" y="23452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36200" y="24957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36200" y="26462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36200"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836200" y="29473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836200" y="30978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836200" y="32483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836200"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836200"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836200" y="36998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836200" y="38503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836200" y="40008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836200" y="41514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836200"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836200"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36200" y="46029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36200" y="47534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36200" y="49039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36200"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36200"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836200" y="53554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986700" y="3886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986700" y="539125"/>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986700" y="84015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986700" y="11411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986700" y="129170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986700" y="17432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986700" y="18937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986700" y="219475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986700" y="23452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986700" y="24957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986700" y="27968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986700" y="2947300"/>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986700" y="30978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986700" y="354935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986700" y="36998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986700" y="38503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986700" y="41514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986700" y="430190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986700" y="44524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986700" y="46029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986700" y="490395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986700" y="5054450"/>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986700" y="53554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1137200" y="2381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1137200" y="53912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1137200" y="9906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1137200" y="11411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1137200" y="14422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1137200"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1137200" y="21947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1137200"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1137200" y="24957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1137200" y="264627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1137200" y="29473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137200"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1137200" y="33988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1137200"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1137200"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1137200" y="400087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1137200"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1137200" y="46029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1137200"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1137200" y="505445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1137200"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1137200" y="53554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2"/>
          <p:cNvGrpSpPr/>
          <p:nvPr/>
        </p:nvGrpSpPr>
        <p:grpSpPr>
          <a:xfrm rot="10800000">
            <a:off x="6659535" y="28698"/>
            <a:ext cx="2309844" cy="5086302"/>
            <a:chOff x="986700" y="238125"/>
            <a:chExt cx="2379075" cy="5238750"/>
          </a:xfrm>
        </p:grpSpPr>
        <p:sp>
          <p:nvSpPr>
            <p:cNvPr id="93" name="Google Shape;93;p2"/>
            <p:cNvSpPr/>
            <p:nvPr/>
          </p:nvSpPr>
          <p:spPr>
            <a:xfrm>
              <a:off x="986700" y="238125"/>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986700" y="68965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986700" y="990675"/>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986700" y="1442200"/>
              <a:ext cx="121400" cy="121400"/>
            </a:xfrm>
            <a:custGeom>
              <a:rect b="b" l="l" r="r" t="t"/>
              <a:pathLst>
                <a:path extrusionOk="0" h="4856" w="4856">
                  <a:moveTo>
                    <a:pt x="0" y="0"/>
                  </a:moveTo>
                  <a:lnTo>
                    <a:pt x="0"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986700" y="1592700"/>
              <a:ext cx="121400" cy="121425"/>
            </a:xfrm>
            <a:custGeom>
              <a:rect b="b" l="l" r="r" t="t"/>
              <a:pathLst>
                <a:path extrusionOk="0" h="4857"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986700" y="204425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986700" y="2646275"/>
              <a:ext cx="121400" cy="121425"/>
            </a:xfrm>
            <a:custGeom>
              <a:rect b="b" l="l" r="r" t="t"/>
              <a:pathLst>
                <a:path extrusionOk="0" h="4857"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986700" y="3248325"/>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986700" y="339885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986700" y="4000875"/>
              <a:ext cx="121400" cy="121425"/>
            </a:xfrm>
            <a:custGeom>
              <a:rect b="b" l="l" r="r" t="t"/>
              <a:pathLst>
                <a:path extrusionOk="0" h="4857"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986700" y="475345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986700" y="5204975"/>
              <a:ext cx="121400" cy="121400"/>
            </a:xfrm>
            <a:custGeom>
              <a:rect b="b" l="l" r="r" t="t"/>
              <a:pathLst>
                <a:path extrusionOk="0" h="4856" w="4856">
                  <a:moveTo>
                    <a:pt x="0" y="0"/>
                  </a:moveTo>
                  <a:lnTo>
                    <a:pt x="0"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1137200" y="388625"/>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1137200" y="689650"/>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1137200" y="840150"/>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1137200" y="1291700"/>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1137200" y="1743225"/>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1137200" y="1893725"/>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1137200" y="2044250"/>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1137200" y="2796800"/>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1137200" y="3097825"/>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1137200" y="3549350"/>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1137200" y="4301900"/>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1137200" y="4452425"/>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1137200" y="4903950"/>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1287725"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1287725" y="53912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1287725" y="9906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1287725"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1287725" y="1442200"/>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1287725" y="15927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1287725" y="21947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1287725" y="23452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1287725" y="26462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1287725" y="2796800"/>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1287725" y="30978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1287725" y="32483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1287725" y="33988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1287725" y="35493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1287725"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1287725" y="4151400"/>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1287725" y="430190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1287725" y="46029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1287725" y="49039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1287725" y="53554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1438225"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1438225" y="53912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1438225" y="6896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1438225" y="8401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1438225" y="9906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1438225" y="11411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1438225" y="129170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1438225" y="14422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1438225" y="15927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1438225" y="17432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1438225" y="18937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1438225" y="20442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1438225"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1438225" y="24957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1438225" y="264627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1438225" y="29473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1438225" y="30978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1438225" y="32483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1438225" y="33988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1438225" y="35493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1438225" y="36998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1438225" y="385037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1438225" y="400087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1438225" y="430190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1438225" y="44524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1438225" y="46029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1438225" y="47534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1438225"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1438225" y="505445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1438225" y="520497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1438225" y="53554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1588750"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1588750"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1588750" y="9906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1588750" y="1442200"/>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1588750" y="17432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1588750" y="21947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1588750" y="24957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1588750" y="2796800"/>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1588750" y="29473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1588750" y="32483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1588750" y="33988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1588750"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1588750" y="38503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1588750" y="4151400"/>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1588750" y="430190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1588750" y="44524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1588750" y="46029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1588750" y="49039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1588750" y="52049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1739250"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1739250" y="8401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1739250" y="11411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1739250" y="14422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1739250" y="18937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1739250" y="24957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1739250" y="264627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1739250" y="36998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1739250"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1739250"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1739250" y="53554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1889750" y="388625"/>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1889750" y="840150"/>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1889750" y="3398850"/>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1889750" y="4602925"/>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1889750" y="5204975"/>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2040275" y="68965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2040275" y="1893725"/>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2040275" y="2796800"/>
              <a:ext cx="121400" cy="121400"/>
            </a:xfrm>
            <a:custGeom>
              <a:rect b="b" l="l" r="r" t="t"/>
              <a:pathLst>
                <a:path extrusionOk="0" h="4856" w="4856">
                  <a:moveTo>
                    <a:pt x="0" y="0"/>
                  </a:moveTo>
                  <a:lnTo>
                    <a:pt x="0"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2190775" y="5054450"/>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2341300" y="47534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2642325" y="26462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2642325" y="52049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3244350" y="990675"/>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 name="Google Shape;212;p2"/>
          <p:cNvGrpSpPr/>
          <p:nvPr/>
        </p:nvGrpSpPr>
        <p:grpSpPr>
          <a:xfrm rot="10800000">
            <a:off x="6367294" y="28698"/>
            <a:ext cx="2017554" cy="5086302"/>
            <a:chOff x="1588750" y="238125"/>
            <a:chExt cx="2078025" cy="5238750"/>
          </a:xfrm>
        </p:grpSpPr>
        <p:sp>
          <p:nvSpPr>
            <p:cNvPr id="213" name="Google Shape;213;p2"/>
            <p:cNvSpPr/>
            <p:nvPr/>
          </p:nvSpPr>
          <p:spPr>
            <a:xfrm>
              <a:off x="1588750" y="129170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1588750" y="159270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1588750" y="264627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1588750" y="400087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1588750" y="47534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1588750" y="505445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1739250" y="53912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1739250" y="129170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1739250" y="27968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1739250" y="33988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1739250" y="35493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1739250" y="430190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1739250" y="520497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1889750" y="2381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1889750" y="14422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1889750" y="17432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1889750" y="18937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1889750"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1889750" y="21947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1889750" y="23452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1889750" y="24957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1889750" y="26462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1889750"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1889750" y="29473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1889750" y="30978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1889750" y="38503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1889750" y="40008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1889750" y="41514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1889750" y="430190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1889750" y="44524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1889750" y="47534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1889750" y="49039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2040275" y="38862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2040275" y="11411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2040275" y="129170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2040275" y="14422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2040275" y="174322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2040275" y="20442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2040275" y="26462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2040275" y="29473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2040275" y="30978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2040275" y="32483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2040275" y="35493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2040275" y="36998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2040275" y="38503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2040275" y="40008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2040275" y="430190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2040275" y="44524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2040275" y="49039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2040275" y="505445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2040275" y="52049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2190775" y="2381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2190775" y="6896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2190775" y="8401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2190775" y="11411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2190775" y="129170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2190775" y="15927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2190775" y="17432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2190775" y="18937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2190775"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2190775" y="21947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2190775" y="23452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2190775" y="24957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2190775"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2190775" y="30978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2190775" y="32483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2190775" y="33988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2190775" y="35493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2190775" y="36998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2190775" y="40008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2190775" y="41514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2190775" y="44524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2190775" y="46029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2190775" y="47534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2190775"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2190775" y="53554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2341300" y="53912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2341300" y="6896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2341300" y="9906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2341300" y="129170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2341300" y="14422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2341300" y="159270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2341300" y="174322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2341300" y="21947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2341300" y="23452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2341300" y="24957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2341300" y="264627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2341300" y="27968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2341300" y="294730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2341300" y="30978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2341300" y="32483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2341300" y="33988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2341300" y="35493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2341300" y="38503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2341300" y="41514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2341300" y="430190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2341300" y="44524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2341300" y="46029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2341300" y="49039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2341300" y="505445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2341300" y="52049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2341300" y="53554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2491800" y="38862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2491800" y="6896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2491800" y="8401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2491800" y="99067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2491800" y="11411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2491800" y="14422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2491800" y="174322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2491800" y="189372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2491800" y="20442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2491800" y="234527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2491800" y="24957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2491800" y="264627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2491800" y="27968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2491800" y="294730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2491800" y="309782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2491800" y="324832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2491800" y="35493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2491800" y="385037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2491800" y="400087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2491800" y="41514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2491800" y="430190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2491800" y="460292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2491800" y="47534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2491800" y="505445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2491800" y="53554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2642325" y="53912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2642325" y="9906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2642325" y="11411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2642325" y="129170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2642325" y="159270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2642325" y="18937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2642325" y="20442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2642325" y="21947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2642325" y="24957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2642325" y="27968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2642325" y="30978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2642325" y="33988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2642325" y="35493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2642325" y="400087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2642325" y="41514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2642325" y="430190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2642325" y="44524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2642325" y="46029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2642325" y="49039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2642325" y="505445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2792825" y="23812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2792825" y="6896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2792825" y="99067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2792825" y="14422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2792825" y="159270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2792825" y="21947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2792825" y="234527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2792825" y="264627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2792825" y="27968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2792825" y="294730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2792825" y="309782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2792825" y="35493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2792825" y="369987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2792825" y="385037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2792825" y="41514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2792825" y="49039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2792825" y="520497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2792825" y="53554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2943325" y="3886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2943325" y="53912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2943325" y="9906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2943325" y="129170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2943325" y="15927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2943325"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2943325" y="23452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2943325"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2943325" y="30978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2943325" y="32483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2943325" y="35493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2943325" y="36998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
            <p:cNvSpPr/>
            <p:nvPr/>
          </p:nvSpPr>
          <p:spPr>
            <a:xfrm>
              <a:off x="2943325" y="38503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2943325" y="41514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2943325" y="430190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2943325" y="47534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2943325" y="505445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2943325"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3093850" y="2381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3093850" y="6896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3093850" y="11411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
            <p:cNvSpPr/>
            <p:nvPr/>
          </p:nvSpPr>
          <p:spPr>
            <a:xfrm>
              <a:off x="3093850" y="174322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
            <p:cNvSpPr/>
            <p:nvPr/>
          </p:nvSpPr>
          <p:spPr>
            <a:xfrm>
              <a:off x="3093850" y="23452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3093850" y="30978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3093850" y="430190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p:nvPr/>
          </p:nvSpPr>
          <p:spPr>
            <a:xfrm>
              <a:off x="3093850" y="44524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
            <p:cNvSpPr/>
            <p:nvPr/>
          </p:nvSpPr>
          <p:spPr>
            <a:xfrm>
              <a:off x="3093850" y="53554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
            <p:cNvSpPr/>
            <p:nvPr/>
          </p:nvSpPr>
          <p:spPr>
            <a:xfrm>
              <a:off x="3244350" y="3886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
            <p:cNvSpPr/>
            <p:nvPr/>
          </p:nvSpPr>
          <p:spPr>
            <a:xfrm>
              <a:off x="3244350" y="129170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
            <p:cNvSpPr/>
            <p:nvPr/>
          </p:nvSpPr>
          <p:spPr>
            <a:xfrm>
              <a:off x="3244350"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
            <p:cNvSpPr/>
            <p:nvPr/>
          </p:nvSpPr>
          <p:spPr>
            <a:xfrm>
              <a:off x="3244350"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
            <p:cNvSpPr/>
            <p:nvPr/>
          </p:nvSpPr>
          <p:spPr>
            <a:xfrm>
              <a:off x="3244350" y="36998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
            <p:cNvSpPr/>
            <p:nvPr/>
          </p:nvSpPr>
          <p:spPr>
            <a:xfrm>
              <a:off x="3244350" y="44524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
            <p:cNvSpPr/>
            <p:nvPr/>
          </p:nvSpPr>
          <p:spPr>
            <a:xfrm>
              <a:off x="3244350" y="46029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
            <p:cNvSpPr/>
            <p:nvPr/>
          </p:nvSpPr>
          <p:spPr>
            <a:xfrm>
              <a:off x="3244350"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
            <p:cNvSpPr/>
            <p:nvPr/>
          </p:nvSpPr>
          <p:spPr>
            <a:xfrm>
              <a:off x="3394875" y="2381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
            <p:cNvSpPr/>
            <p:nvPr/>
          </p:nvSpPr>
          <p:spPr>
            <a:xfrm>
              <a:off x="3394875" y="129170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
            <p:cNvSpPr/>
            <p:nvPr/>
          </p:nvSpPr>
          <p:spPr>
            <a:xfrm>
              <a:off x="3394875" y="32483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
            <p:cNvSpPr/>
            <p:nvPr/>
          </p:nvSpPr>
          <p:spPr>
            <a:xfrm>
              <a:off x="3394875" y="38503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
            <p:cNvSpPr/>
            <p:nvPr/>
          </p:nvSpPr>
          <p:spPr>
            <a:xfrm>
              <a:off x="3394875" y="44524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
            <p:cNvSpPr/>
            <p:nvPr/>
          </p:nvSpPr>
          <p:spPr>
            <a:xfrm>
              <a:off x="3394875" y="52049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
            <p:cNvSpPr/>
            <p:nvPr/>
          </p:nvSpPr>
          <p:spPr>
            <a:xfrm>
              <a:off x="3545375" y="6896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
            <p:cNvSpPr/>
            <p:nvPr/>
          </p:nvSpPr>
          <p:spPr>
            <a:xfrm>
              <a:off x="3545375" y="159270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
            <p:cNvSpPr/>
            <p:nvPr/>
          </p:nvSpPr>
          <p:spPr>
            <a:xfrm>
              <a:off x="3545375" y="264627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 name="Google Shape;422;p2"/>
          <p:cNvGrpSpPr/>
          <p:nvPr/>
        </p:nvGrpSpPr>
        <p:grpSpPr>
          <a:xfrm rot="10800000">
            <a:off x="6367294" y="28698"/>
            <a:ext cx="2309820" cy="5086302"/>
            <a:chOff x="1287725" y="238125"/>
            <a:chExt cx="2379050" cy="5238750"/>
          </a:xfrm>
        </p:grpSpPr>
        <p:sp>
          <p:nvSpPr>
            <p:cNvPr id="423" name="Google Shape;423;p2"/>
            <p:cNvSpPr/>
            <p:nvPr/>
          </p:nvSpPr>
          <p:spPr>
            <a:xfrm>
              <a:off x="1287725" y="38862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
            <p:cNvSpPr/>
            <p:nvPr/>
          </p:nvSpPr>
          <p:spPr>
            <a:xfrm>
              <a:off x="1287725" y="6896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
            <p:cNvSpPr/>
            <p:nvPr/>
          </p:nvSpPr>
          <p:spPr>
            <a:xfrm>
              <a:off x="1287725" y="8401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
            <p:cNvSpPr/>
            <p:nvPr/>
          </p:nvSpPr>
          <p:spPr>
            <a:xfrm>
              <a:off x="1287725" y="129170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
            <p:cNvSpPr/>
            <p:nvPr/>
          </p:nvSpPr>
          <p:spPr>
            <a:xfrm>
              <a:off x="1287725" y="174322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
            <p:cNvSpPr/>
            <p:nvPr/>
          </p:nvSpPr>
          <p:spPr>
            <a:xfrm>
              <a:off x="1287725" y="18937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
            <p:cNvSpPr/>
            <p:nvPr/>
          </p:nvSpPr>
          <p:spPr>
            <a:xfrm>
              <a:off x="1287725" y="20442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
            <p:cNvSpPr/>
            <p:nvPr/>
          </p:nvSpPr>
          <p:spPr>
            <a:xfrm>
              <a:off x="1287725" y="24957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
            <p:cNvSpPr/>
            <p:nvPr/>
          </p:nvSpPr>
          <p:spPr>
            <a:xfrm>
              <a:off x="1287725" y="2947300"/>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
            <p:cNvSpPr/>
            <p:nvPr/>
          </p:nvSpPr>
          <p:spPr>
            <a:xfrm>
              <a:off x="1287725" y="36998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
            <p:cNvSpPr/>
            <p:nvPr/>
          </p:nvSpPr>
          <p:spPr>
            <a:xfrm>
              <a:off x="1287725" y="385037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
            <p:cNvSpPr/>
            <p:nvPr/>
          </p:nvSpPr>
          <p:spPr>
            <a:xfrm>
              <a:off x="1287725" y="44524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
            <p:cNvSpPr/>
            <p:nvPr/>
          </p:nvSpPr>
          <p:spPr>
            <a:xfrm>
              <a:off x="1287725" y="47534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
            <p:cNvSpPr/>
            <p:nvPr/>
          </p:nvSpPr>
          <p:spPr>
            <a:xfrm>
              <a:off x="1287725" y="5054450"/>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
            <p:cNvSpPr/>
            <p:nvPr/>
          </p:nvSpPr>
          <p:spPr>
            <a:xfrm>
              <a:off x="1287725" y="520497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
            <p:cNvSpPr/>
            <p:nvPr/>
          </p:nvSpPr>
          <p:spPr>
            <a:xfrm>
              <a:off x="1438225" y="38862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
            <p:cNvSpPr/>
            <p:nvPr/>
          </p:nvSpPr>
          <p:spPr>
            <a:xfrm>
              <a:off x="1438225" y="23452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
            <p:cNvSpPr/>
            <p:nvPr/>
          </p:nvSpPr>
          <p:spPr>
            <a:xfrm>
              <a:off x="1438225" y="27968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
            <p:cNvSpPr/>
            <p:nvPr/>
          </p:nvSpPr>
          <p:spPr>
            <a:xfrm>
              <a:off x="1438225" y="41514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
            <p:cNvSpPr/>
            <p:nvPr/>
          </p:nvSpPr>
          <p:spPr>
            <a:xfrm>
              <a:off x="1588750" y="38862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
            <p:cNvSpPr/>
            <p:nvPr/>
          </p:nvSpPr>
          <p:spPr>
            <a:xfrm>
              <a:off x="1588750" y="53912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
            <p:cNvSpPr/>
            <p:nvPr/>
          </p:nvSpPr>
          <p:spPr>
            <a:xfrm>
              <a:off x="1588750" y="6896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
            <p:cNvSpPr/>
            <p:nvPr/>
          </p:nvSpPr>
          <p:spPr>
            <a:xfrm>
              <a:off x="1588750" y="11411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
            <p:cNvSpPr/>
            <p:nvPr/>
          </p:nvSpPr>
          <p:spPr>
            <a:xfrm>
              <a:off x="1588750" y="18937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
            <p:cNvSpPr/>
            <p:nvPr/>
          </p:nvSpPr>
          <p:spPr>
            <a:xfrm>
              <a:off x="1588750" y="20442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
            <p:cNvSpPr/>
            <p:nvPr/>
          </p:nvSpPr>
          <p:spPr>
            <a:xfrm>
              <a:off x="1588750" y="23452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
            <p:cNvSpPr/>
            <p:nvPr/>
          </p:nvSpPr>
          <p:spPr>
            <a:xfrm>
              <a:off x="1588750" y="30978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
            <p:cNvSpPr/>
            <p:nvPr/>
          </p:nvSpPr>
          <p:spPr>
            <a:xfrm>
              <a:off x="1588750" y="35493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
            <p:cNvSpPr/>
            <p:nvPr/>
          </p:nvSpPr>
          <p:spPr>
            <a:xfrm>
              <a:off x="1588750" y="53554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
            <p:cNvSpPr/>
            <p:nvPr/>
          </p:nvSpPr>
          <p:spPr>
            <a:xfrm>
              <a:off x="1739250" y="38862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
            <p:cNvSpPr/>
            <p:nvPr/>
          </p:nvSpPr>
          <p:spPr>
            <a:xfrm>
              <a:off x="1739250"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
            <p:cNvSpPr/>
            <p:nvPr/>
          </p:nvSpPr>
          <p:spPr>
            <a:xfrm>
              <a:off x="1739250" y="9906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
            <p:cNvSpPr/>
            <p:nvPr/>
          </p:nvSpPr>
          <p:spPr>
            <a:xfrm>
              <a:off x="1739250" y="15927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
            <p:cNvSpPr/>
            <p:nvPr/>
          </p:nvSpPr>
          <p:spPr>
            <a:xfrm>
              <a:off x="1739250" y="174322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
            <p:cNvSpPr/>
            <p:nvPr/>
          </p:nvSpPr>
          <p:spPr>
            <a:xfrm>
              <a:off x="1739250" y="20442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
            <p:cNvSpPr/>
            <p:nvPr/>
          </p:nvSpPr>
          <p:spPr>
            <a:xfrm>
              <a:off x="1739250" y="21947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
            <p:cNvSpPr/>
            <p:nvPr/>
          </p:nvSpPr>
          <p:spPr>
            <a:xfrm>
              <a:off x="1739250" y="23452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
            <p:cNvSpPr/>
            <p:nvPr/>
          </p:nvSpPr>
          <p:spPr>
            <a:xfrm>
              <a:off x="1739250" y="29473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
            <p:cNvSpPr/>
            <p:nvPr/>
          </p:nvSpPr>
          <p:spPr>
            <a:xfrm>
              <a:off x="1739250" y="30978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
            <p:cNvSpPr/>
            <p:nvPr/>
          </p:nvSpPr>
          <p:spPr>
            <a:xfrm>
              <a:off x="1739250" y="32483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
            <p:cNvSpPr/>
            <p:nvPr/>
          </p:nvSpPr>
          <p:spPr>
            <a:xfrm>
              <a:off x="1739250" y="38503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
            <p:cNvSpPr/>
            <p:nvPr/>
          </p:nvSpPr>
          <p:spPr>
            <a:xfrm>
              <a:off x="1739250" y="40008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
            <p:cNvSpPr/>
            <p:nvPr/>
          </p:nvSpPr>
          <p:spPr>
            <a:xfrm>
              <a:off x="1739250" y="44524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
            <p:cNvSpPr/>
            <p:nvPr/>
          </p:nvSpPr>
          <p:spPr>
            <a:xfrm>
              <a:off x="1739250" y="46029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
            <p:cNvSpPr/>
            <p:nvPr/>
          </p:nvSpPr>
          <p:spPr>
            <a:xfrm>
              <a:off x="1739250" y="47534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
            <p:cNvSpPr/>
            <p:nvPr/>
          </p:nvSpPr>
          <p:spPr>
            <a:xfrm>
              <a:off x="1739250" y="505445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
            <p:cNvSpPr/>
            <p:nvPr/>
          </p:nvSpPr>
          <p:spPr>
            <a:xfrm>
              <a:off x="1889750" y="539125"/>
              <a:ext cx="121425" cy="121425"/>
            </a:xfrm>
            <a:custGeom>
              <a:rect b="b" l="l" r="r" t="t"/>
              <a:pathLst>
                <a:path extrusionOk="0" h="4857"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
            <p:cNvSpPr/>
            <p:nvPr/>
          </p:nvSpPr>
          <p:spPr>
            <a:xfrm>
              <a:off x="1889750" y="689650"/>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
            <p:cNvSpPr/>
            <p:nvPr/>
          </p:nvSpPr>
          <p:spPr>
            <a:xfrm>
              <a:off x="1889750" y="990675"/>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
            <p:cNvSpPr/>
            <p:nvPr/>
          </p:nvSpPr>
          <p:spPr>
            <a:xfrm>
              <a:off x="1889750" y="1141175"/>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
            <p:cNvSpPr/>
            <p:nvPr/>
          </p:nvSpPr>
          <p:spPr>
            <a:xfrm>
              <a:off x="1889750" y="1291700"/>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
            <p:cNvSpPr/>
            <p:nvPr/>
          </p:nvSpPr>
          <p:spPr>
            <a:xfrm>
              <a:off x="1889750" y="1592700"/>
              <a:ext cx="121425" cy="121425"/>
            </a:xfrm>
            <a:custGeom>
              <a:rect b="b" l="l" r="r" t="t"/>
              <a:pathLst>
                <a:path extrusionOk="0" h="4857"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
            <p:cNvSpPr/>
            <p:nvPr/>
          </p:nvSpPr>
          <p:spPr>
            <a:xfrm>
              <a:off x="1889750" y="3248325"/>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
            <p:cNvSpPr/>
            <p:nvPr/>
          </p:nvSpPr>
          <p:spPr>
            <a:xfrm>
              <a:off x="1889750" y="3549350"/>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
            <p:cNvSpPr/>
            <p:nvPr/>
          </p:nvSpPr>
          <p:spPr>
            <a:xfrm>
              <a:off x="1889750" y="3699875"/>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
            <p:cNvSpPr/>
            <p:nvPr/>
          </p:nvSpPr>
          <p:spPr>
            <a:xfrm>
              <a:off x="1889750" y="5054450"/>
              <a:ext cx="121425" cy="121425"/>
            </a:xfrm>
            <a:custGeom>
              <a:rect b="b" l="l" r="r" t="t"/>
              <a:pathLst>
                <a:path extrusionOk="0" h="4857"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
            <p:cNvSpPr/>
            <p:nvPr/>
          </p:nvSpPr>
          <p:spPr>
            <a:xfrm>
              <a:off x="1889750" y="5355475"/>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
            <p:cNvSpPr/>
            <p:nvPr/>
          </p:nvSpPr>
          <p:spPr>
            <a:xfrm>
              <a:off x="2040275" y="2381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
            <p:cNvSpPr/>
            <p:nvPr/>
          </p:nvSpPr>
          <p:spPr>
            <a:xfrm>
              <a:off x="2040275" y="539125"/>
              <a:ext cx="121400" cy="121425"/>
            </a:xfrm>
            <a:custGeom>
              <a:rect b="b" l="l" r="r" t="t"/>
              <a:pathLst>
                <a:path extrusionOk="0" h="4857"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
            <p:cNvSpPr/>
            <p:nvPr/>
          </p:nvSpPr>
          <p:spPr>
            <a:xfrm>
              <a:off x="2040275" y="8401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
            <p:cNvSpPr/>
            <p:nvPr/>
          </p:nvSpPr>
          <p:spPr>
            <a:xfrm>
              <a:off x="2040275" y="99067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
            <p:cNvSpPr/>
            <p:nvPr/>
          </p:nvSpPr>
          <p:spPr>
            <a:xfrm>
              <a:off x="2040275" y="1592700"/>
              <a:ext cx="121400" cy="121425"/>
            </a:xfrm>
            <a:custGeom>
              <a:rect b="b" l="l" r="r" t="t"/>
              <a:pathLst>
                <a:path extrusionOk="0" h="4857"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
            <p:cNvSpPr/>
            <p:nvPr/>
          </p:nvSpPr>
          <p:spPr>
            <a:xfrm>
              <a:off x="2040275" y="21947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
            <p:cNvSpPr/>
            <p:nvPr/>
          </p:nvSpPr>
          <p:spPr>
            <a:xfrm>
              <a:off x="2040275" y="234527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
            <p:cNvSpPr/>
            <p:nvPr/>
          </p:nvSpPr>
          <p:spPr>
            <a:xfrm>
              <a:off x="2040275" y="2495775"/>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
            <p:cNvSpPr/>
            <p:nvPr/>
          </p:nvSpPr>
          <p:spPr>
            <a:xfrm>
              <a:off x="2040275" y="33988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
            <p:cNvSpPr/>
            <p:nvPr/>
          </p:nvSpPr>
          <p:spPr>
            <a:xfrm>
              <a:off x="2040275" y="4151400"/>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
            <p:cNvSpPr/>
            <p:nvPr/>
          </p:nvSpPr>
          <p:spPr>
            <a:xfrm>
              <a:off x="2040275" y="4602925"/>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
            <p:cNvSpPr/>
            <p:nvPr/>
          </p:nvSpPr>
          <p:spPr>
            <a:xfrm>
              <a:off x="2040275" y="47534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
            <p:cNvSpPr/>
            <p:nvPr/>
          </p:nvSpPr>
          <p:spPr>
            <a:xfrm>
              <a:off x="2040275" y="5355475"/>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
            <p:cNvSpPr/>
            <p:nvPr/>
          </p:nvSpPr>
          <p:spPr>
            <a:xfrm>
              <a:off x="2190775" y="388625"/>
              <a:ext cx="121425" cy="121400"/>
            </a:xfrm>
            <a:custGeom>
              <a:rect b="b" l="l" r="r" t="t"/>
              <a:pathLst>
                <a:path extrusionOk="0" h="4856" w="4857">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
            <p:cNvSpPr/>
            <p:nvPr/>
          </p:nvSpPr>
          <p:spPr>
            <a:xfrm>
              <a:off x="2190775" y="539125"/>
              <a:ext cx="121425" cy="121425"/>
            </a:xfrm>
            <a:custGeom>
              <a:rect b="b" l="l" r="r" t="t"/>
              <a:pathLst>
                <a:path extrusionOk="0" h="4857"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
            <p:cNvSpPr/>
            <p:nvPr/>
          </p:nvSpPr>
          <p:spPr>
            <a:xfrm>
              <a:off x="2190775" y="990675"/>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
            <p:cNvSpPr/>
            <p:nvPr/>
          </p:nvSpPr>
          <p:spPr>
            <a:xfrm>
              <a:off x="2190775" y="1442200"/>
              <a:ext cx="121425" cy="121400"/>
            </a:xfrm>
            <a:custGeom>
              <a:rect b="b" l="l" r="r" t="t"/>
              <a:pathLst>
                <a:path extrusionOk="0" h="4856" w="4857">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
            <p:cNvSpPr/>
            <p:nvPr/>
          </p:nvSpPr>
          <p:spPr>
            <a:xfrm>
              <a:off x="2190775" y="2646275"/>
              <a:ext cx="121425" cy="121425"/>
            </a:xfrm>
            <a:custGeom>
              <a:rect b="b" l="l" r="r" t="t"/>
              <a:pathLst>
                <a:path extrusionOk="0" h="4857"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
            <p:cNvSpPr/>
            <p:nvPr/>
          </p:nvSpPr>
          <p:spPr>
            <a:xfrm>
              <a:off x="2190775" y="2947300"/>
              <a:ext cx="121425" cy="121425"/>
            </a:xfrm>
            <a:custGeom>
              <a:rect b="b" l="l" r="r" t="t"/>
              <a:pathLst>
                <a:path extrusionOk="0" h="4857"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
            <p:cNvSpPr/>
            <p:nvPr/>
          </p:nvSpPr>
          <p:spPr>
            <a:xfrm>
              <a:off x="2190775" y="3850375"/>
              <a:ext cx="121425" cy="121400"/>
            </a:xfrm>
            <a:custGeom>
              <a:rect b="b" l="l" r="r" t="t"/>
              <a:pathLst>
                <a:path extrusionOk="0" h="4856" w="4857">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
            <p:cNvSpPr/>
            <p:nvPr/>
          </p:nvSpPr>
          <p:spPr>
            <a:xfrm>
              <a:off x="2190775" y="4301900"/>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
            <p:cNvSpPr/>
            <p:nvPr/>
          </p:nvSpPr>
          <p:spPr>
            <a:xfrm>
              <a:off x="2190775" y="4903950"/>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
            <p:cNvSpPr/>
            <p:nvPr/>
          </p:nvSpPr>
          <p:spPr>
            <a:xfrm>
              <a:off x="2341300" y="2381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
            <p:cNvSpPr/>
            <p:nvPr/>
          </p:nvSpPr>
          <p:spPr>
            <a:xfrm>
              <a:off x="2341300" y="38862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
            <p:cNvSpPr/>
            <p:nvPr/>
          </p:nvSpPr>
          <p:spPr>
            <a:xfrm>
              <a:off x="2341300" y="8401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
            <p:cNvSpPr/>
            <p:nvPr/>
          </p:nvSpPr>
          <p:spPr>
            <a:xfrm>
              <a:off x="2341300" y="11411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
            <p:cNvSpPr/>
            <p:nvPr/>
          </p:nvSpPr>
          <p:spPr>
            <a:xfrm>
              <a:off x="2341300" y="18937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
            <p:cNvSpPr/>
            <p:nvPr/>
          </p:nvSpPr>
          <p:spPr>
            <a:xfrm>
              <a:off x="2341300" y="20442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
            <p:cNvSpPr/>
            <p:nvPr/>
          </p:nvSpPr>
          <p:spPr>
            <a:xfrm>
              <a:off x="2341300" y="36998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
            <p:cNvSpPr/>
            <p:nvPr/>
          </p:nvSpPr>
          <p:spPr>
            <a:xfrm>
              <a:off x="2341300" y="40008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
            <p:cNvSpPr/>
            <p:nvPr/>
          </p:nvSpPr>
          <p:spPr>
            <a:xfrm>
              <a:off x="2491800" y="2381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
            <p:cNvSpPr/>
            <p:nvPr/>
          </p:nvSpPr>
          <p:spPr>
            <a:xfrm>
              <a:off x="2491800" y="129170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
            <p:cNvSpPr/>
            <p:nvPr/>
          </p:nvSpPr>
          <p:spPr>
            <a:xfrm>
              <a:off x="2491800" y="21947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
            <p:cNvSpPr/>
            <p:nvPr/>
          </p:nvSpPr>
          <p:spPr>
            <a:xfrm>
              <a:off x="2491800" y="36998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
            <p:cNvSpPr/>
            <p:nvPr/>
          </p:nvSpPr>
          <p:spPr>
            <a:xfrm>
              <a:off x="2491800" y="49039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
            <p:cNvSpPr/>
            <p:nvPr/>
          </p:nvSpPr>
          <p:spPr>
            <a:xfrm>
              <a:off x="2642325" y="2381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
            <p:cNvSpPr/>
            <p:nvPr/>
          </p:nvSpPr>
          <p:spPr>
            <a:xfrm>
              <a:off x="2642325" y="6896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
            <p:cNvSpPr/>
            <p:nvPr/>
          </p:nvSpPr>
          <p:spPr>
            <a:xfrm>
              <a:off x="2642325" y="23452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
            <p:cNvSpPr/>
            <p:nvPr/>
          </p:nvSpPr>
          <p:spPr>
            <a:xfrm>
              <a:off x="2642325" y="32483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
            <p:cNvSpPr/>
            <p:nvPr/>
          </p:nvSpPr>
          <p:spPr>
            <a:xfrm>
              <a:off x="2642325" y="36998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
            <p:cNvSpPr/>
            <p:nvPr/>
          </p:nvSpPr>
          <p:spPr>
            <a:xfrm>
              <a:off x="2792825" y="430190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
            <p:cNvSpPr/>
            <p:nvPr/>
          </p:nvSpPr>
          <p:spPr>
            <a:xfrm>
              <a:off x="2943325" y="1442200"/>
              <a:ext cx="121425" cy="121400"/>
            </a:xfrm>
            <a:custGeom>
              <a:rect b="b" l="l" r="r" t="t"/>
              <a:pathLst>
                <a:path extrusionOk="0" h="4856" w="4857">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
            <p:cNvSpPr/>
            <p:nvPr/>
          </p:nvSpPr>
          <p:spPr>
            <a:xfrm>
              <a:off x="2943325" y="2646275"/>
              <a:ext cx="121425" cy="121425"/>
            </a:xfrm>
            <a:custGeom>
              <a:rect b="b" l="l" r="r" t="t"/>
              <a:pathLst>
                <a:path extrusionOk="0" h="4857"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
            <p:cNvSpPr/>
            <p:nvPr/>
          </p:nvSpPr>
          <p:spPr>
            <a:xfrm>
              <a:off x="3093850" y="5054450"/>
              <a:ext cx="121400" cy="121425"/>
            </a:xfrm>
            <a:custGeom>
              <a:rect b="b" l="l" r="r" t="t"/>
              <a:pathLst>
                <a:path extrusionOk="0" h="4857"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
            <p:cNvSpPr/>
            <p:nvPr/>
          </p:nvSpPr>
          <p:spPr>
            <a:xfrm>
              <a:off x="3394875" y="24957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
            <p:cNvSpPr/>
            <p:nvPr/>
          </p:nvSpPr>
          <p:spPr>
            <a:xfrm>
              <a:off x="3545375" y="49039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dark">
  <p:cSld name="BLANK_1">
    <p:bg>
      <p:bgPr>
        <a:solidFill>
          <a:srgbClr val="003B55"/>
        </a:solidFill>
      </p:bgPr>
    </p:bg>
    <p:spTree>
      <p:nvGrpSpPr>
        <p:cNvPr id="3230" name="Shape 3230"/>
        <p:cNvGrpSpPr/>
        <p:nvPr/>
      </p:nvGrpSpPr>
      <p:grpSpPr>
        <a:xfrm>
          <a:off x="0" y="0"/>
          <a:ext cx="0" cy="0"/>
          <a:chOff x="0" y="0"/>
          <a:chExt cx="0" cy="0"/>
        </a:xfrm>
      </p:grpSpPr>
      <p:grpSp>
        <p:nvGrpSpPr>
          <p:cNvPr id="3231" name="Google Shape;3231;p11"/>
          <p:cNvGrpSpPr/>
          <p:nvPr/>
        </p:nvGrpSpPr>
        <p:grpSpPr>
          <a:xfrm rot="10800000">
            <a:off x="8851487" y="28707"/>
            <a:ext cx="264012" cy="5086302"/>
            <a:chOff x="5307800" y="238125"/>
            <a:chExt cx="271925" cy="5238750"/>
          </a:xfrm>
        </p:grpSpPr>
        <p:sp>
          <p:nvSpPr>
            <p:cNvPr id="3232" name="Google Shape;3232;p11"/>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1"/>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1"/>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1"/>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1"/>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1"/>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1"/>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1"/>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1"/>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1"/>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1"/>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1"/>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1"/>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1"/>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1"/>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1"/>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1"/>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1"/>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1"/>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1"/>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1"/>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1"/>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1"/>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1"/>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1"/>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1"/>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1"/>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1"/>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1"/>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1"/>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1"/>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1"/>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1"/>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1"/>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1"/>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1"/>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1"/>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1"/>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1"/>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1"/>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1"/>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1"/>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1"/>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1"/>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1"/>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1"/>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1"/>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1"/>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1"/>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1"/>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1"/>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1"/>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1"/>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1"/>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1"/>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1"/>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1"/>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11"/>
          <p:cNvGrpSpPr/>
          <p:nvPr/>
        </p:nvGrpSpPr>
        <p:grpSpPr>
          <a:xfrm rot="10800000">
            <a:off x="7828571" y="28707"/>
            <a:ext cx="1140783" cy="5086302"/>
            <a:chOff x="5458325" y="238125"/>
            <a:chExt cx="1174975" cy="5238750"/>
          </a:xfrm>
        </p:grpSpPr>
        <p:sp>
          <p:nvSpPr>
            <p:cNvPr id="3290" name="Google Shape;3290;p11"/>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1"/>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1"/>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1"/>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1"/>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1"/>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1"/>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1"/>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1"/>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1"/>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1"/>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1"/>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1"/>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1"/>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1"/>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1"/>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1"/>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1"/>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1"/>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1"/>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1"/>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1"/>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1"/>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1"/>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1"/>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1"/>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1"/>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1"/>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1"/>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1"/>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1"/>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1"/>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1"/>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1"/>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1"/>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1"/>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1"/>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1"/>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1"/>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1"/>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1"/>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1"/>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1"/>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1"/>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1"/>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1"/>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1"/>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1"/>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1"/>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1"/>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1"/>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1"/>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1"/>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1"/>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1"/>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1"/>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1"/>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1"/>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1"/>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1"/>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1"/>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1"/>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2" name="Google Shape;3352;p11"/>
          <p:cNvGrpSpPr/>
          <p:nvPr/>
        </p:nvGrpSpPr>
        <p:grpSpPr>
          <a:xfrm rot="10800000">
            <a:off x="7682451" y="28707"/>
            <a:ext cx="994639" cy="4940182"/>
            <a:chOff x="5759350" y="388625"/>
            <a:chExt cx="1024450" cy="5088250"/>
          </a:xfrm>
        </p:grpSpPr>
        <p:sp>
          <p:nvSpPr>
            <p:cNvPr id="3353" name="Google Shape;3353;p11"/>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1"/>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1"/>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1"/>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1"/>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1"/>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1"/>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1"/>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1"/>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1"/>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1"/>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1"/>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1"/>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1"/>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1"/>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1"/>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1"/>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1"/>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1"/>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1"/>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1"/>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1"/>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1"/>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1"/>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1"/>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1"/>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1"/>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1"/>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1"/>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1"/>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1"/>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1"/>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1"/>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1"/>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1"/>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1"/>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1"/>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1"/>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1"/>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1"/>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1"/>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1"/>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1"/>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1"/>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1"/>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1"/>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1"/>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1"/>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1"/>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1"/>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1"/>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1"/>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1"/>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1"/>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1"/>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1"/>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1"/>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1"/>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1"/>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1"/>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1"/>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1"/>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1"/>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1"/>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1"/>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1"/>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1"/>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1"/>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1"/>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1"/>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1"/>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1"/>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1"/>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1"/>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1"/>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1"/>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1"/>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1"/>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1"/>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1"/>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1"/>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1"/>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1"/>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1"/>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1"/>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1"/>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1"/>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1"/>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1"/>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1"/>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1"/>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1"/>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1"/>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1"/>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1"/>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1"/>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1"/>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1"/>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1"/>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1"/>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1"/>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4" name="Google Shape;3454;p11"/>
          <p:cNvGrpSpPr/>
          <p:nvPr/>
        </p:nvGrpSpPr>
        <p:grpSpPr>
          <a:xfrm rot="10800000">
            <a:off x="7682451" y="28707"/>
            <a:ext cx="1140783" cy="5086302"/>
            <a:chOff x="5608825" y="238125"/>
            <a:chExt cx="1174975" cy="5238750"/>
          </a:xfrm>
        </p:grpSpPr>
        <p:sp>
          <p:nvSpPr>
            <p:cNvPr id="3455" name="Google Shape;3455;p11"/>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1"/>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1"/>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1"/>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1"/>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1"/>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1"/>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1"/>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1"/>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1"/>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1"/>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1"/>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1"/>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1"/>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1"/>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1"/>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1"/>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1"/>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1"/>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1"/>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1"/>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1"/>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1"/>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1"/>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1"/>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1"/>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1"/>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1"/>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1"/>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1"/>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1"/>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1"/>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1"/>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1"/>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1"/>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1"/>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1"/>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1"/>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1"/>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1"/>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1"/>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1"/>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1"/>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1"/>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1"/>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1"/>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1"/>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1"/>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1"/>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1"/>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5" name="Google Shape;3505;p11"/>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solidFill>
                  <a:srgbClr val="80BFB7"/>
                </a:solidFill>
              </a:defRPr>
            </a:lvl1pPr>
            <a:lvl2pPr lvl="1">
              <a:buNone/>
              <a:defRPr>
                <a:solidFill>
                  <a:srgbClr val="80BFB7"/>
                </a:solidFill>
              </a:defRPr>
            </a:lvl2pPr>
            <a:lvl3pPr lvl="2">
              <a:buNone/>
              <a:defRPr>
                <a:solidFill>
                  <a:srgbClr val="80BFB7"/>
                </a:solidFill>
              </a:defRPr>
            </a:lvl3pPr>
            <a:lvl4pPr lvl="3">
              <a:buNone/>
              <a:defRPr>
                <a:solidFill>
                  <a:srgbClr val="80BFB7"/>
                </a:solidFill>
              </a:defRPr>
            </a:lvl4pPr>
            <a:lvl5pPr lvl="4">
              <a:buNone/>
              <a:defRPr>
                <a:solidFill>
                  <a:srgbClr val="80BFB7"/>
                </a:solidFill>
              </a:defRPr>
            </a:lvl5pPr>
            <a:lvl6pPr lvl="5">
              <a:buNone/>
              <a:defRPr>
                <a:solidFill>
                  <a:srgbClr val="80BFB7"/>
                </a:solidFill>
              </a:defRPr>
            </a:lvl6pPr>
            <a:lvl7pPr lvl="6">
              <a:buNone/>
              <a:defRPr>
                <a:solidFill>
                  <a:srgbClr val="80BFB7"/>
                </a:solidFill>
              </a:defRPr>
            </a:lvl7pPr>
            <a:lvl8pPr lvl="7">
              <a:buNone/>
              <a:defRPr>
                <a:solidFill>
                  <a:srgbClr val="80BFB7"/>
                </a:solidFill>
              </a:defRPr>
            </a:lvl8pPr>
            <a:lvl9pPr lvl="8">
              <a:buNone/>
              <a:defRPr>
                <a:solidFill>
                  <a:srgbClr val="80BFB7"/>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background">
  <p:cSld name="BLANK_1_1">
    <p:bg>
      <p:bgPr>
        <a:solidFill>
          <a:srgbClr val="1D1D1B"/>
        </a:solidFill>
      </p:bgPr>
    </p:bg>
    <p:spTree>
      <p:nvGrpSpPr>
        <p:cNvPr id="3506" name="Shape 3506"/>
        <p:cNvGrpSpPr/>
        <p:nvPr/>
      </p:nvGrpSpPr>
      <p:grpSpPr>
        <a:xfrm>
          <a:off x="0" y="0"/>
          <a:ext cx="0" cy="0"/>
          <a:chOff x="0" y="0"/>
          <a:chExt cx="0" cy="0"/>
        </a:xfrm>
      </p:grpSpPr>
      <p:grpSp>
        <p:nvGrpSpPr>
          <p:cNvPr id="3507" name="Google Shape;3507;p12"/>
          <p:cNvGrpSpPr/>
          <p:nvPr/>
        </p:nvGrpSpPr>
        <p:grpSpPr>
          <a:xfrm>
            <a:off x="7828607" y="28698"/>
            <a:ext cx="1286904" cy="5086302"/>
            <a:chOff x="6367294" y="28698"/>
            <a:chExt cx="1286904" cy="5086302"/>
          </a:xfrm>
        </p:grpSpPr>
        <p:sp>
          <p:nvSpPr>
            <p:cNvPr id="3508" name="Google Shape;3508;p12"/>
            <p:cNvSpPr/>
            <p:nvPr/>
          </p:nvSpPr>
          <p:spPr>
            <a:xfrm rot="10800000">
              <a:off x="7536331" y="613204"/>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2"/>
            <p:cNvSpPr/>
            <p:nvPr/>
          </p:nvSpPr>
          <p:spPr>
            <a:xfrm rot="10800000">
              <a:off x="7244066" y="2659036"/>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2"/>
            <p:cNvSpPr/>
            <p:nvPr/>
          </p:nvSpPr>
          <p:spPr>
            <a:xfrm rot="10800000">
              <a:off x="7244066" y="174818"/>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2"/>
            <p:cNvSpPr/>
            <p:nvPr/>
          </p:nvSpPr>
          <p:spPr>
            <a:xfrm rot="10800000">
              <a:off x="6659535" y="4266482"/>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2"/>
            <p:cNvSpPr/>
            <p:nvPr/>
          </p:nvSpPr>
          <p:spPr>
            <a:xfrm rot="10800000">
              <a:off x="7536331" y="4704867"/>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2"/>
            <p:cNvSpPr/>
            <p:nvPr/>
          </p:nvSpPr>
          <p:spPr>
            <a:xfrm rot="10800000">
              <a:off x="7536331" y="4558747"/>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2"/>
            <p:cNvSpPr/>
            <p:nvPr/>
          </p:nvSpPr>
          <p:spPr>
            <a:xfrm rot="10800000">
              <a:off x="7536331" y="4266482"/>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2"/>
            <p:cNvSpPr/>
            <p:nvPr/>
          </p:nvSpPr>
          <p:spPr>
            <a:xfrm rot="10800000">
              <a:off x="7536331" y="3974217"/>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2"/>
            <p:cNvSpPr/>
            <p:nvPr/>
          </p:nvSpPr>
          <p:spPr>
            <a:xfrm rot="10800000">
              <a:off x="7536331" y="3828096"/>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2"/>
            <p:cNvSpPr/>
            <p:nvPr/>
          </p:nvSpPr>
          <p:spPr>
            <a:xfrm rot="10800000">
              <a:off x="7536331" y="3681951"/>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2"/>
            <p:cNvSpPr/>
            <p:nvPr/>
          </p:nvSpPr>
          <p:spPr>
            <a:xfrm rot="10800000">
              <a:off x="7536331" y="3535831"/>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2"/>
            <p:cNvSpPr/>
            <p:nvPr/>
          </p:nvSpPr>
          <p:spPr>
            <a:xfrm rot="10800000">
              <a:off x="7536331" y="3097445"/>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2"/>
            <p:cNvSpPr/>
            <p:nvPr/>
          </p:nvSpPr>
          <p:spPr>
            <a:xfrm rot="10800000">
              <a:off x="7536331" y="2951301"/>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2"/>
            <p:cNvSpPr/>
            <p:nvPr/>
          </p:nvSpPr>
          <p:spPr>
            <a:xfrm rot="10800000">
              <a:off x="7536331" y="2805180"/>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2"/>
            <p:cNvSpPr/>
            <p:nvPr/>
          </p:nvSpPr>
          <p:spPr>
            <a:xfrm rot="10800000">
              <a:off x="7536331" y="2659036"/>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2"/>
            <p:cNvSpPr/>
            <p:nvPr/>
          </p:nvSpPr>
          <p:spPr>
            <a:xfrm rot="10800000">
              <a:off x="7536331" y="2512915"/>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2"/>
            <p:cNvSpPr/>
            <p:nvPr/>
          </p:nvSpPr>
          <p:spPr>
            <a:xfrm rot="10800000">
              <a:off x="7536331" y="2366770"/>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2"/>
            <p:cNvSpPr/>
            <p:nvPr/>
          </p:nvSpPr>
          <p:spPr>
            <a:xfrm rot="10800000">
              <a:off x="7536331" y="2220650"/>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2"/>
            <p:cNvSpPr/>
            <p:nvPr/>
          </p:nvSpPr>
          <p:spPr>
            <a:xfrm rot="10800000">
              <a:off x="7536331" y="2074529"/>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2"/>
            <p:cNvSpPr/>
            <p:nvPr/>
          </p:nvSpPr>
          <p:spPr>
            <a:xfrm rot="10800000">
              <a:off x="7536331" y="1928385"/>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2"/>
            <p:cNvSpPr/>
            <p:nvPr/>
          </p:nvSpPr>
          <p:spPr>
            <a:xfrm rot="10800000">
              <a:off x="7536331" y="1782264"/>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2"/>
            <p:cNvSpPr/>
            <p:nvPr/>
          </p:nvSpPr>
          <p:spPr>
            <a:xfrm rot="10800000">
              <a:off x="7536331" y="1489999"/>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2"/>
            <p:cNvSpPr/>
            <p:nvPr/>
          </p:nvSpPr>
          <p:spPr>
            <a:xfrm rot="10800000">
              <a:off x="7536331" y="1197734"/>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2"/>
            <p:cNvSpPr/>
            <p:nvPr/>
          </p:nvSpPr>
          <p:spPr>
            <a:xfrm rot="10800000">
              <a:off x="7536331" y="1051613"/>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2"/>
            <p:cNvSpPr/>
            <p:nvPr/>
          </p:nvSpPr>
          <p:spPr>
            <a:xfrm rot="10800000">
              <a:off x="7536331" y="905469"/>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2"/>
            <p:cNvSpPr/>
            <p:nvPr/>
          </p:nvSpPr>
          <p:spPr>
            <a:xfrm rot="10800000">
              <a:off x="7536331" y="759348"/>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2"/>
            <p:cNvSpPr/>
            <p:nvPr/>
          </p:nvSpPr>
          <p:spPr>
            <a:xfrm rot="10800000">
              <a:off x="7536331" y="467083"/>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2"/>
            <p:cNvSpPr/>
            <p:nvPr/>
          </p:nvSpPr>
          <p:spPr>
            <a:xfrm rot="10800000">
              <a:off x="7536331" y="320938"/>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2"/>
            <p:cNvSpPr/>
            <p:nvPr/>
          </p:nvSpPr>
          <p:spPr>
            <a:xfrm rot="10800000">
              <a:off x="7536331" y="174818"/>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2"/>
            <p:cNvSpPr/>
            <p:nvPr/>
          </p:nvSpPr>
          <p:spPr>
            <a:xfrm rot="10800000">
              <a:off x="7536331" y="28698"/>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2"/>
            <p:cNvSpPr/>
            <p:nvPr/>
          </p:nvSpPr>
          <p:spPr>
            <a:xfrm rot="10800000">
              <a:off x="7390210" y="4851012"/>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2"/>
            <p:cNvSpPr/>
            <p:nvPr/>
          </p:nvSpPr>
          <p:spPr>
            <a:xfrm rot="10800000">
              <a:off x="7390210" y="4558747"/>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2"/>
            <p:cNvSpPr/>
            <p:nvPr/>
          </p:nvSpPr>
          <p:spPr>
            <a:xfrm rot="10800000">
              <a:off x="7390210" y="4412627"/>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2"/>
            <p:cNvSpPr/>
            <p:nvPr/>
          </p:nvSpPr>
          <p:spPr>
            <a:xfrm rot="10800000">
              <a:off x="7390210" y="4266482"/>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2"/>
            <p:cNvSpPr/>
            <p:nvPr/>
          </p:nvSpPr>
          <p:spPr>
            <a:xfrm rot="10800000">
              <a:off x="7390210" y="4120361"/>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2"/>
            <p:cNvSpPr/>
            <p:nvPr/>
          </p:nvSpPr>
          <p:spPr>
            <a:xfrm rot="10800000">
              <a:off x="7390210" y="3828096"/>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2"/>
            <p:cNvSpPr/>
            <p:nvPr/>
          </p:nvSpPr>
          <p:spPr>
            <a:xfrm rot="10800000">
              <a:off x="7390210" y="3535831"/>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2"/>
            <p:cNvSpPr/>
            <p:nvPr/>
          </p:nvSpPr>
          <p:spPr>
            <a:xfrm rot="10800000">
              <a:off x="7390210" y="3389711"/>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2"/>
            <p:cNvSpPr/>
            <p:nvPr/>
          </p:nvSpPr>
          <p:spPr>
            <a:xfrm rot="10800000">
              <a:off x="7390210" y="3243566"/>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2"/>
            <p:cNvSpPr/>
            <p:nvPr/>
          </p:nvSpPr>
          <p:spPr>
            <a:xfrm rot="10800000">
              <a:off x="7390210" y="2951301"/>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2"/>
            <p:cNvSpPr/>
            <p:nvPr/>
          </p:nvSpPr>
          <p:spPr>
            <a:xfrm rot="10800000">
              <a:off x="7390210" y="2805180"/>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2"/>
            <p:cNvSpPr/>
            <p:nvPr/>
          </p:nvSpPr>
          <p:spPr>
            <a:xfrm rot="10800000">
              <a:off x="7390210" y="2659036"/>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2"/>
            <p:cNvSpPr/>
            <p:nvPr/>
          </p:nvSpPr>
          <p:spPr>
            <a:xfrm rot="10800000">
              <a:off x="7390210" y="2512915"/>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2"/>
            <p:cNvSpPr/>
            <p:nvPr/>
          </p:nvSpPr>
          <p:spPr>
            <a:xfrm rot="10800000">
              <a:off x="7390210" y="2366770"/>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2"/>
            <p:cNvSpPr/>
            <p:nvPr/>
          </p:nvSpPr>
          <p:spPr>
            <a:xfrm rot="10800000">
              <a:off x="7390210" y="2220650"/>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2"/>
            <p:cNvSpPr/>
            <p:nvPr/>
          </p:nvSpPr>
          <p:spPr>
            <a:xfrm rot="10800000">
              <a:off x="7390210" y="2074529"/>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2"/>
            <p:cNvSpPr/>
            <p:nvPr/>
          </p:nvSpPr>
          <p:spPr>
            <a:xfrm rot="10800000">
              <a:off x="7390210" y="1782264"/>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2"/>
            <p:cNvSpPr/>
            <p:nvPr/>
          </p:nvSpPr>
          <p:spPr>
            <a:xfrm rot="10800000">
              <a:off x="7390210" y="1489999"/>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2"/>
            <p:cNvSpPr/>
            <p:nvPr/>
          </p:nvSpPr>
          <p:spPr>
            <a:xfrm rot="10800000">
              <a:off x="7390210" y="1343854"/>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2"/>
            <p:cNvSpPr/>
            <p:nvPr/>
          </p:nvSpPr>
          <p:spPr>
            <a:xfrm rot="10800000">
              <a:off x="7390210" y="1197734"/>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2"/>
            <p:cNvSpPr/>
            <p:nvPr/>
          </p:nvSpPr>
          <p:spPr>
            <a:xfrm rot="10800000">
              <a:off x="7390210" y="1051613"/>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2"/>
            <p:cNvSpPr/>
            <p:nvPr/>
          </p:nvSpPr>
          <p:spPr>
            <a:xfrm rot="10800000">
              <a:off x="7390210" y="759348"/>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2"/>
            <p:cNvSpPr/>
            <p:nvPr/>
          </p:nvSpPr>
          <p:spPr>
            <a:xfrm rot="10800000">
              <a:off x="7390210" y="613204"/>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2"/>
            <p:cNvSpPr/>
            <p:nvPr/>
          </p:nvSpPr>
          <p:spPr>
            <a:xfrm rot="10800000">
              <a:off x="7390210" y="320938"/>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2"/>
            <p:cNvSpPr/>
            <p:nvPr/>
          </p:nvSpPr>
          <p:spPr>
            <a:xfrm rot="10800000">
              <a:off x="7390210" y="28698"/>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2"/>
            <p:cNvSpPr/>
            <p:nvPr/>
          </p:nvSpPr>
          <p:spPr>
            <a:xfrm rot="10800000">
              <a:off x="7244066" y="4704867"/>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2"/>
            <p:cNvSpPr/>
            <p:nvPr/>
          </p:nvSpPr>
          <p:spPr>
            <a:xfrm rot="10800000">
              <a:off x="7244066" y="4266482"/>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2"/>
            <p:cNvSpPr/>
            <p:nvPr/>
          </p:nvSpPr>
          <p:spPr>
            <a:xfrm rot="10800000">
              <a:off x="7244066" y="4120361"/>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2"/>
            <p:cNvSpPr/>
            <p:nvPr/>
          </p:nvSpPr>
          <p:spPr>
            <a:xfrm rot="10800000">
              <a:off x="7244066" y="3974217"/>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2"/>
            <p:cNvSpPr/>
            <p:nvPr/>
          </p:nvSpPr>
          <p:spPr>
            <a:xfrm rot="10800000">
              <a:off x="7244066" y="3681951"/>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2"/>
            <p:cNvSpPr/>
            <p:nvPr/>
          </p:nvSpPr>
          <p:spPr>
            <a:xfrm rot="10800000">
              <a:off x="7244066" y="3389711"/>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2"/>
            <p:cNvSpPr/>
            <p:nvPr/>
          </p:nvSpPr>
          <p:spPr>
            <a:xfrm rot="10800000">
              <a:off x="7244066" y="3243566"/>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2"/>
            <p:cNvSpPr/>
            <p:nvPr/>
          </p:nvSpPr>
          <p:spPr>
            <a:xfrm rot="10800000">
              <a:off x="7244066" y="3097445"/>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2"/>
            <p:cNvSpPr/>
            <p:nvPr/>
          </p:nvSpPr>
          <p:spPr>
            <a:xfrm rot="10800000">
              <a:off x="7244066" y="2805180"/>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2"/>
            <p:cNvSpPr/>
            <p:nvPr/>
          </p:nvSpPr>
          <p:spPr>
            <a:xfrm rot="10800000">
              <a:off x="7244066" y="2512915"/>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2"/>
            <p:cNvSpPr/>
            <p:nvPr/>
          </p:nvSpPr>
          <p:spPr>
            <a:xfrm rot="10800000">
              <a:off x="7244066" y="2220650"/>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2"/>
            <p:cNvSpPr/>
            <p:nvPr/>
          </p:nvSpPr>
          <p:spPr>
            <a:xfrm rot="10800000">
              <a:off x="7244066" y="1928385"/>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2"/>
            <p:cNvSpPr/>
            <p:nvPr/>
          </p:nvSpPr>
          <p:spPr>
            <a:xfrm rot="10800000">
              <a:off x="7244066" y="1782264"/>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2"/>
            <p:cNvSpPr/>
            <p:nvPr/>
          </p:nvSpPr>
          <p:spPr>
            <a:xfrm rot="10800000">
              <a:off x="7244066" y="1343854"/>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2"/>
            <p:cNvSpPr/>
            <p:nvPr/>
          </p:nvSpPr>
          <p:spPr>
            <a:xfrm rot="10800000">
              <a:off x="7244066" y="1197734"/>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2"/>
            <p:cNvSpPr/>
            <p:nvPr/>
          </p:nvSpPr>
          <p:spPr>
            <a:xfrm rot="10800000">
              <a:off x="7244066" y="1051613"/>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2"/>
            <p:cNvSpPr/>
            <p:nvPr/>
          </p:nvSpPr>
          <p:spPr>
            <a:xfrm rot="10800000">
              <a:off x="7244066" y="905469"/>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2"/>
            <p:cNvSpPr/>
            <p:nvPr/>
          </p:nvSpPr>
          <p:spPr>
            <a:xfrm rot="10800000">
              <a:off x="7244066" y="759348"/>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2"/>
            <p:cNvSpPr/>
            <p:nvPr/>
          </p:nvSpPr>
          <p:spPr>
            <a:xfrm rot="10800000">
              <a:off x="7244066" y="467083"/>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2"/>
            <p:cNvSpPr/>
            <p:nvPr/>
          </p:nvSpPr>
          <p:spPr>
            <a:xfrm rot="10800000">
              <a:off x="7244066" y="320938"/>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2"/>
            <p:cNvSpPr/>
            <p:nvPr/>
          </p:nvSpPr>
          <p:spPr>
            <a:xfrm rot="10800000">
              <a:off x="7097945" y="4997133"/>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2"/>
            <p:cNvSpPr/>
            <p:nvPr/>
          </p:nvSpPr>
          <p:spPr>
            <a:xfrm rot="10800000">
              <a:off x="7097945" y="4558747"/>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2"/>
            <p:cNvSpPr/>
            <p:nvPr/>
          </p:nvSpPr>
          <p:spPr>
            <a:xfrm rot="10800000">
              <a:off x="7097945" y="4266482"/>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2"/>
            <p:cNvSpPr/>
            <p:nvPr/>
          </p:nvSpPr>
          <p:spPr>
            <a:xfrm rot="10800000">
              <a:off x="7097945" y="3828096"/>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2"/>
            <p:cNvSpPr/>
            <p:nvPr/>
          </p:nvSpPr>
          <p:spPr>
            <a:xfrm rot="10800000">
              <a:off x="7097945" y="3681951"/>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2"/>
            <p:cNvSpPr/>
            <p:nvPr/>
          </p:nvSpPr>
          <p:spPr>
            <a:xfrm rot="10800000">
              <a:off x="7097945" y="3097445"/>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2"/>
            <p:cNvSpPr/>
            <p:nvPr/>
          </p:nvSpPr>
          <p:spPr>
            <a:xfrm rot="10800000">
              <a:off x="7097945" y="2951301"/>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2"/>
            <p:cNvSpPr/>
            <p:nvPr/>
          </p:nvSpPr>
          <p:spPr>
            <a:xfrm rot="10800000">
              <a:off x="7097945" y="2659036"/>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2"/>
            <p:cNvSpPr/>
            <p:nvPr/>
          </p:nvSpPr>
          <p:spPr>
            <a:xfrm rot="10800000">
              <a:off x="7097945" y="2512915"/>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2"/>
            <p:cNvSpPr/>
            <p:nvPr/>
          </p:nvSpPr>
          <p:spPr>
            <a:xfrm rot="10800000">
              <a:off x="7097945" y="2366770"/>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2"/>
            <p:cNvSpPr/>
            <p:nvPr/>
          </p:nvSpPr>
          <p:spPr>
            <a:xfrm rot="10800000">
              <a:off x="7097945" y="2220650"/>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2"/>
            <p:cNvSpPr/>
            <p:nvPr/>
          </p:nvSpPr>
          <p:spPr>
            <a:xfrm rot="10800000">
              <a:off x="7097945" y="1782264"/>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2"/>
            <p:cNvSpPr/>
            <p:nvPr/>
          </p:nvSpPr>
          <p:spPr>
            <a:xfrm rot="10800000">
              <a:off x="7097945" y="1636120"/>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2"/>
            <p:cNvSpPr/>
            <p:nvPr/>
          </p:nvSpPr>
          <p:spPr>
            <a:xfrm rot="10800000">
              <a:off x="7097945" y="1489999"/>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2"/>
            <p:cNvSpPr/>
            <p:nvPr/>
          </p:nvSpPr>
          <p:spPr>
            <a:xfrm rot="10800000">
              <a:off x="7097945" y="1197734"/>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2"/>
            <p:cNvSpPr/>
            <p:nvPr/>
          </p:nvSpPr>
          <p:spPr>
            <a:xfrm rot="10800000">
              <a:off x="7097945" y="467083"/>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2"/>
            <p:cNvSpPr/>
            <p:nvPr/>
          </p:nvSpPr>
          <p:spPr>
            <a:xfrm rot="10800000">
              <a:off x="7097945" y="174818"/>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2"/>
            <p:cNvSpPr/>
            <p:nvPr/>
          </p:nvSpPr>
          <p:spPr>
            <a:xfrm rot="10800000">
              <a:off x="7097945" y="28698"/>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2"/>
            <p:cNvSpPr/>
            <p:nvPr/>
          </p:nvSpPr>
          <p:spPr>
            <a:xfrm rot="10800000">
              <a:off x="6951800" y="4851012"/>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2"/>
            <p:cNvSpPr/>
            <p:nvPr/>
          </p:nvSpPr>
          <p:spPr>
            <a:xfrm rot="10800000">
              <a:off x="6951800" y="4704867"/>
              <a:ext cx="117892" cy="117892"/>
            </a:xfrm>
            <a:custGeom>
              <a:rect b="b" l="l" r="r" t="t"/>
              <a:pathLst>
                <a:path extrusionOk="0" h="4857"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2"/>
            <p:cNvSpPr/>
            <p:nvPr/>
          </p:nvSpPr>
          <p:spPr>
            <a:xfrm rot="10800000">
              <a:off x="6951800" y="4266482"/>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2"/>
            <p:cNvSpPr/>
            <p:nvPr/>
          </p:nvSpPr>
          <p:spPr>
            <a:xfrm rot="10800000">
              <a:off x="6951800" y="3974217"/>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2"/>
            <p:cNvSpPr/>
            <p:nvPr/>
          </p:nvSpPr>
          <p:spPr>
            <a:xfrm rot="10800000">
              <a:off x="6951800" y="3681951"/>
              <a:ext cx="117892" cy="117892"/>
            </a:xfrm>
            <a:custGeom>
              <a:rect b="b" l="l" r="r" t="t"/>
              <a:pathLst>
                <a:path extrusionOk="0" h="4857"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2"/>
            <p:cNvSpPr/>
            <p:nvPr/>
          </p:nvSpPr>
          <p:spPr>
            <a:xfrm rot="10800000">
              <a:off x="6951800" y="3243566"/>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2"/>
            <p:cNvSpPr/>
            <p:nvPr/>
          </p:nvSpPr>
          <p:spPr>
            <a:xfrm rot="10800000">
              <a:off x="6951800" y="2951301"/>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2"/>
            <p:cNvSpPr/>
            <p:nvPr/>
          </p:nvSpPr>
          <p:spPr>
            <a:xfrm rot="10800000">
              <a:off x="6951800" y="2512915"/>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2"/>
            <p:cNvSpPr/>
            <p:nvPr/>
          </p:nvSpPr>
          <p:spPr>
            <a:xfrm rot="10800000">
              <a:off x="6951800" y="2220650"/>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2"/>
            <p:cNvSpPr/>
            <p:nvPr/>
          </p:nvSpPr>
          <p:spPr>
            <a:xfrm rot="10800000">
              <a:off x="6951800" y="2074529"/>
              <a:ext cx="117892" cy="117867"/>
            </a:xfrm>
            <a:custGeom>
              <a:rect b="b" l="l" r="r" t="t"/>
              <a:pathLst>
                <a:path extrusionOk="0" h="4856"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2"/>
            <p:cNvSpPr/>
            <p:nvPr/>
          </p:nvSpPr>
          <p:spPr>
            <a:xfrm rot="10800000">
              <a:off x="6951800" y="1782264"/>
              <a:ext cx="117892" cy="117867"/>
            </a:xfrm>
            <a:custGeom>
              <a:rect b="b" l="l" r="r" t="t"/>
              <a:pathLst>
                <a:path extrusionOk="0" h="4856"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2"/>
            <p:cNvSpPr/>
            <p:nvPr/>
          </p:nvSpPr>
          <p:spPr>
            <a:xfrm rot="10800000">
              <a:off x="6951800" y="1636120"/>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2"/>
            <p:cNvSpPr/>
            <p:nvPr/>
          </p:nvSpPr>
          <p:spPr>
            <a:xfrm rot="10800000">
              <a:off x="6951800" y="1489999"/>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2"/>
            <p:cNvSpPr/>
            <p:nvPr/>
          </p:nvSpPr>
          <p:spPr>
            <a:xfrm rot="10800000">
              <a:off x="6951800" y="1197734"/>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2"/>
            <p:cNvSpPr/>
            <p:nvPr/>
          </p:nvSpPr>
          <p:spPr>
            <a:xfrm rot="10800000">
              <a:off x="6951800" y="1051613"/>
              <a:ext cx="117892" cy="117867"/>
            </a:xfrm>
            <a:custGeom>
              <a:rect b="b" l="l" r="r" t="t"/>
              <a:pathLst>
                <a:path extrusionOk="0" h="4856"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2"/>
            <p:cNvSpPr/>
            <p:nvPr/>
          </p:nvSpPr>
          <p:spPr>
            <a:xfrm rot="10800000">
              <a:off x="6951800" y="613204"/>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2"/>
            <p:cNvSpPr/>
            <p:nvPr/>
          </p:nvSpPr>
          <p:spPr>
            <a:xfrm rot="10800000">
              <a:off x="6951800" y="320938"/>
              <a:ext cx="117892" cy="117892"/>
            </a:xfrm>
            <a:custGeom>
              <a:rect b="b" l="l" r="r" t="t"/>
              <a:pathLst>
                <a:path extrusionOk="0" h="4857"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2"/>
            <p:cNvSpPr/>
            <p:nvPr/>
          </p:nvSpPr>
          <p:spPr>
            <a:xfrm rot="10800000">
              <a:off x="6951800" y="174818"/>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2"/>
            <p:cNvSpPr/>
            <p:nvPr/>
          </p:nvSpPr>
          <p:spPr>
            <a:xfrm rot="10800000">
              <a:off x="6805680" y="4997133"/>
              <a:ext cx="117867" cy="117867"/>
            </a:xfrm>
            <a:custGeom>
              <a:rect b="b" l="l" r="r" t="t"/>
              <a:pathLst>
                <a:path extrusionOk="0" h="4856" w="4856">
                  <a:moveTo>
                    <a:pt x="0" y="0"/>
                  </a:moveTo>
                  <a:lnTo>
                    <a:pt x="0"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2"/>
            <p:cNvSpPr/>
            <p:nvPr/>
          </p:nvSpPr>
          <p:spPr>
            <a:xfrm rot="10800000">
              <a:off x="6805680" y="4558747"/>
              <a:ext cx="117867" cy="117867"/>
            </a:xfrm>
            <a:custGeom>
              <a:rect b="b" l="l" r="r" t="t"/>
              <a:pathLst>
                <a:path extrusionOk="0" h="4856" w="4856">
                  <a:moveTo>
                    <a:pt x="0" y="0"/>
                  </a:moveTo>
                  <a:lnTo>
                    <a:pt x="0"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2"/>
            <p:cNvSpPr/>
            <p:nvPr/>
          </p:nvSpPr>
          <p:spPr>
            <a:xfrm rot="10800000">
              <a:off x="6805680" y="4120361"/>
              <a:ext cx="117867" cy="117867"/>
            </a:xfrm>
            <a:custGeom>
              <a:rect b="b" l="l" r="r" t="t"/>
              <a:pathLst>
                <a:path extrusionOk="0" h="4856" w="4856">
                  <a:moveTo>
                    <a:pt x="0" y="1"/>
                  </a:moveTo>
                  <a:lnTo>
                    <a:pt x="0"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2"/>
            <p:cNvSpPr/>
            <p:nvPr/>
          </p:nvSpPr>
          <p:spPr>
            <a:xfrm rot="10800000">
              <a:off x="6805680" y="3535831"/>
              <a:ext cx="117867" cy="117867"/>
            </a:xfrm>
            <a:custGeom>
              <a:rect b="b" l="l" r="r" t="t"/>
              <a:pathLst>
                <a:path extrusionOk="0" h="4856" w="4856">
                  <a:moveTo>
                    <a:pt x="0" y="0"/>
                  </a:moveTo>
                  <a:lnTo>
                    <a:pt x="0"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2"/>
            <p:cNvSpPr/>
            <p:nvPr/>
          </p:nvSpPr>
          <p:spPr>
            <a:xfrm rot="10800000">
              <a:off x="6805680" y="2951301"/>
              <a:ext cx="117867" cy="117867"/>
            </a:xfrm>
            <a:custGeom>
              <a:rect b="b" l="l" r="r" t="t"/>
              <a:pathLst>
                <a:path extrusionOk="0" h="4856" w="4856">
                  <a:moveTo>
                    <a:pt x="0" y="0"/>
                  </a:moveTo>
                  <a:lnTo>
                    <a:pt x="0"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2"/>
            <p:cNvSpPr/>
            <p:nvPr/>
          </p:nvSpPr>
          <p:spPr>
            <a:xfrm rot="10800000">
              <a:off x="6805680" y="2220650"/>
              <a:ext cx="117867" cy="117867"/>
            </a:xfrm>
            <a:custGeom>
              <a:rect b="b" l="l" r="r" t="t"/>
              <a:pathLst>
                <a:path extrusionOk="0" h="4856" w="4856">
                  <a:moveTo>
                    <a:pt x="0" y="0"/>
                  </a:moveTo>
                  <a:lnTo>
                    <a:pt x="0"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2"/>
            <p:cNvSpPr/>
            <p:nvPr/>
          </p:nvSpPr>
          <p:spPr>
            <a:xfrm rot="10800000">
              <a:off x="6805680" y="1051613"/>
              <a:ext cx="117867" cy="117867"/>
            </a:xfrm>
            <a:custGeom>
              <a:rect b="b" l="l" r="r" t="t"/>
              <a:pathLst>
                <a:path extrusionOk="0" h="4856" w="4856">
                  <a:moveTo>
                    <a:pt x="0" y="1"/>
                  </a:moveTo>
                  <a:lnTo>
                    <a:pt x="0"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2"/>
            <p:cNvSpPr/>
            <p:nvPr/>
          </p:nvSpPr>
          <p:spPr>
            <a:xfrm rot="10800000">
              <a:off x="6805680" y="905469"/>
              <a:ext cx="117867" cy="117867"/>
            </a:xfrm>
            <a:custGeom>
              <a:rect b="b" l="l" r="r" t="t"/>
              <a:pathLst>
                <a:path extrusionOk="0" h="4856" w="4856">
                  <a:moveTo>
                    <a:pt x="0" y="0"/>
                  </a:moveTo>
                  <a:lnTo>
                    <a:pt x="0"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2"/>
            <p:cNvSpPr/>
            <p:nvPr/>
          </p:nvSpPr>
          <p:spPr>
            <a:xfrm rot="10800000">
              <a:off x="6805680" y="28698"/>
              <a:ext cx="117867" cy="117867"/>
            </a:xfrm>
            <a:custGeom>
              <a:rect b="b" l="l" r="r" t="t"/>
              <a:pathLst>
                <a:path extrusionOk="0" h="4856" w="4856">
                  <a:moveTo>
                    <a:pt x="0" y="1"/>
                  </a:moveTo>
                  <a:lnTo>
                    <a:pt x="0"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2"/>
            <p:cNvSpPr/>
            <p:nvPr/>
          </p:nvSpPr>
          <p:spPr>
            <a:xfrm rot="10800000">
              <a:off x="6659535" y="4851012"/>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2"/>
            <p:cNvSpPr/>
            <p:nvPr/>
          </p:nvSpPr>
          <p:spPr>
            <a:xfrm rot="10800000">
              <a:off x="6659535" y="3974217"/>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2"/>
            <p:cNvSpPr/>
            <p:nvPr/>
          </p:nvSpPr>
          <p:spPr>
            <a:xfrm rot="10800000">
              <a:off x="6659535" y="3243566"/>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2"/>
            <p:cNvSpPr/>
            <p:nvPr/>
          </p:nvSpPr>
          <p:spPr>
            <a:xfrm rot="10800000">
              <a:off x="6659535" y="2512915"/>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2"/>
            <p:cNvSpPr/>
            <p:nvPr/>
          </p:nvSpPr>
          <p:spPr>
            <a:xfrm rot="10800000">
              <a:off x="6659535" y="1636120"/>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2"/>
            <p:cNvSpPr/>
            <p:nvPr/>
          </p:nvSpPr>
          <p:spPr>
            <a:xfrm rot="10800000">
              <a:off x="6659535" y="905469"/>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2"/>
            <p:cNvSpPr/>
            <p:nvPr/>
          </p:nvSpPr>
          <p:spPr>
            <a:xfrm rot="10800000">
              <a:off x="6659535" y="759348"/>
              <a:ext cx="117892" cy="117867"/>
            </a:xfrm>
            <a:custGeom>
              <a:rect b="b" l="l" r="r" t="t"/>
              <a:pathLst>
                <a:path extrusionOk="0" h="4856"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2"/>
            <p:cNvSpPr/>
            <p:nvPr/>
          </p:nvSpPr>
          <p:spPr>
            <a:xfrm rot="10800000">
              <a:off x="6659535" y="174818"/>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2"/>
            <p:cNvSpPr/>
            <p:nvPr/>
          </p:nvSpPr>
          <p:spPr>
            <a:xfrm rot="10800000">
              <a:off x="6513415" y="4997133"/>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2"/>
            <p:cNvSpPr/>
            <p:nvPr/>
          </p:nvSpPr>
          <p:spPr>
            <a:xfrm rot="10800000">
              <a:off x="6513415" y="3974217"/>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2"/>
            <p:cNvSpPr/>
            <p:nvPr/>
          </p:nvSpPr>
          <p:spPr>
            <a:xfrm rot="10800000">
              <a:off x="6513415" y="2074529"/>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2"/>
            <p:cNvSpPr/>
            <p:nvPr/>
          </p:nvSpPr>
          <p:spPr>
            <a:xfrm rot="10800000">
              <a:off x="6513415" y="1489999"/>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2"/>
            <p:cNvSpPr/>
            <p:nvPr/>
          </p:nvSpPr>
          <p:spPr>
            <a:xfrm rot="10800000">
              <a:off x="6513415" y="905469"/>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2"/>
            <p:cNvSpPr/>
            <p:nvPr/>
          </p:nvSpPr>
          <p:spPr>
            <a:xfrm rot="10800000">
              <a:off x="6513415" y="174818"/>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2"/>
            <p:cNvSpPr/>
            <p:nvPr/>
          </p:nvSpPr>
          <p:spPr>
            <a:xfrm rot="10800000">
              <a:off x="6367294" y="4558747"/>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2"/>
            <p:cNvSpPr/>
            <p:nvPr/>
          </p:nvSpPr>
          <p:spPr>
            <a:xfrm rot="10800000">
              <a:off x="6367294" y="3681951"/>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2"/>
            <p:cNvSpPr/>
            <p:nvPr/>
          </p:nvSpPr>
          <p:spPr>
            <a:xfrm rot="10800000">
              <a:off x="6367294" y="2659036"/>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2"/>
            <p:cNvSpPr/>
            <p:nvPr/>
          </p:nvSpPr>
          <p:spPr>
            <a:xfrm rot="10800000">
              <a:off x="7536331" y="4997133"/>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2"/>
            <p:cNvSpPr/>
            <p:nvPr/>
          </p:nvSpPr>
          <p:spPr>
            <a:xfrm rot="10800000">
              <a:off x="7536331" y="4851012"/>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2"/>
            <p:cNvSpPr/>
            <p:nvPr/>
          </p:nvSpPr>
          <p:spPr>
            <a:xfrm rot="10800000">
              <a:off x="7536331" y="4412627"/>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2"/>
            <p:cNvSpPr/>
            <p:nvPr/>
          </p:nvSpPr>
          <p:spPr>
            <a:xfrm rot="10800000">
              <a:off x="7536331" y="4120361"/>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2"/>
            <p:cNvSpPr/>
            <p:nvPr/>
          </p:nvSpPr>
          <p:spPr>
            <a:xfrm rot="10800000">
              <a:off x="7536331" y="3389711"/>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2"/>
            <p:cNvSpPr/>
            <p:nvPr/>
          </p:nvSpPr>
          <p:spPr>
            <a:xfrm rot="10800000">
              <a:off x="7536331" y="3243566"/>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2"/>
            <p:cNvSpPr/>
            <p:nvPr/>
          </p:nvSpPr>
          <p:spPr>
            <a:xfrm rot="10800000">
              <a:off x="7536331" y="1636120"/>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2"/>
            <p:cNvSpPr/>
            <p:nvPr/>
          </p:nvSpPr>
          <p:spPr>
            <a:xfrm rot="10800000">
              <a:off x="7536331" y="1343854"/>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2"/>
            <p:cNvSpPr/>
            <p:nvPr/>
          </p:nvSpPr>
          <p:spPr>
            <a:xfrm rot="10800000">
              <a:off x="7390210" y="4997133"/>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2"/>
            <p:cNvSpPr/>
            <p:nvPr/>
          </p:nvSpPr>
          <p:spPr>
            <a:xfrm rot="10800000">
              <a:off x="7390210" y="3974217"/>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2"/>
            <p:cNvSpPr/>
            <p:nvPr/>
          </p:nvSpPr>
          <p:spPr>
            <a:xfrm rot="10800000">
              <a:off x="7390210" y="3097445"/>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2"/>
            <p:cNvSpPr/>
            <p:nvPr/>
          </p:nvSpPr>
          <p:spPr>
            <a:xfrm rot="10800000">
              <a:off x="7390210" y="1636120"/>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2"/>
            <p:cNvSpPr/>
            <p:nvPr/>
          </p:nvSpPr>
          <p:spPr>
            <a:xfrm rot="10800000">
              <a:off x="7390210" y="467083"/>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2"/>
            <p:cNvSpPr/>
            <p:nvPr/>
          </p:nvSpPr>
          <p:spPr>
            <a:xfrm rot="10800000">
              <a:off x="7244066" y="4997133"/>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2"/>
            <p:cNvSpPr/>
            <p:nvPr/>
          </p:nvSpPr>
          <p:spPr>
            <a:xfrm rot="10800000">
              <a:off x="7244066" y="4558747"/>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2"/>
            <p:cNvSpPr/>
            <p:nvPr/>
          </p:nvSpPr>
          <p:spPr>
            <a:xfrm rot="10800000">
              <a:off x="7244066" y="2951301"/>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2"/>
            <p:cNvSpPr/>
            <p:nvPr/>
          </p:nvSpPr>
          <p:spPr>
            <a:xfrm rot="10800000">
              <a:off x="7244066" y="2074529"/>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2"/>
            <p:cNvSpPr/>
            <p:nvPr/>
          </p:nvSpPr>
          <p:spPr>
            <a:xfrm rot="10800000">
              <a:off x="7244066" y="1636120"/>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2"/>
            <p:cNvSpPr/>
            <p:nvPr/>
          </p:nvSpPr>
          <p:spPr>
            <a:xfrm rot="10800000">
              <a:off x="7097945" y="1051613"/>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2"/>
            <p:cNvSpPr/>
            <p:nvPr/>
          </p:nvSpPr>
          <p:spPr>
            <a:xfrm rot="10800000">
              <a:off x="6951800" y="3828096"/>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2"/>
            <p:cNvSpPr/>
            <p:nvPr/>
          </p:nvSpPr>
          <p:spPr>
            <a:xfrm rot="10800000">
              <a:off x="6951800" y="2659036"/>
              <a:ext cx="117892" cy="117892"/>
            </a:xfrm>
            <a:custGeom>
              <a:rect b="b" l="l" r="r" t="t"/>
              <a:pathLst>
                <a:path extrusionOk="0" h="4857"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2"/>
            <p:cNvSpPr/>
            <p:nvPr/>
          </p:nvSpPr>
          <p:spPr>
            <a:xfrm rot="10800000">
              <a:off x="6805680" y="320938"/>
              <a:ext cx="117867" cy="117892"/>
            </a:xfrm>
            <a:custGeom>
              <a:rect b="b" l="l" r="r" t="t"/>
              <a:pathLst>
                <a:path extrusionOk="0" h="4857" w="4856">
                  <a:moveTo>
                    <a:pt x="0" y="1"/>
                  </a:moveTo>
                  <a:lnTo>
                    <a:pt x="0"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2"/>
            <p:cNvSpPr/>
            <p:nvPr/>
          </p:nvSpPr>
          <p:spPr>
            <a:xfrm rot="10800000">
              <a:off x="6513415" y="2805180"/>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2"/>
            <p:cNvSpPr/>
            <p:nvPr/>
          </p:nvSpPr>
          <p:spPr>
            <a:xfrm rot="10800000">
              <a:off x="6367294" y="467083"/>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9" name="Google Shape;3669;p12"/>
          <p:cNvGrpSpPr/>
          <p:nvPr/>
        </p:nvGrpSpPr>
        <p:grpSpPr>
          <a:xfrm rot="10800000">
            <a:off x="28739" y="28698"/>
            <a:ext cx="1286904" cy="5086302"/>
            <a:chOff x="6367294" y="28698"/>
            <a:chExt cx="1286904" cy="5086302"/>
          </a:xfrm>
        </p:grpSpPr>
        <p:sp>
          <p:nvSpPr>
            <p:cNvPr id="3670" name="Google Shape;3670;p12"/>
            <p:cNvSpPr/>
            <p:nvPr/>
          </p:nvSpPr>
          <p:spPr>
            <a:xfrm rot="10800000">
              <a:off x="7536331" y="613204"/>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2"/>
            <p:cNvSpPr/>
            <p:nvPr/>
          </p:nvSpPr>
          <p:spPr>
            <a:xfrm rot="10800000">
              <a:off x="7244066" y="2659036"/>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2"/>
            <p:cNvSpPr/>
            <p:nvPr/>
          </p:nvSpPr>
          <p:spPr>
            <a:xfrm rot="10800000">
              <a:off x="7244066" y="174818"/>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2"/>
            <p:cNvSpPr/>
            <p:nvPr/>
          </p:nvSpPr>
          <p:spPr>
            <a:xfrm rot="10800000">
              <a:off x="6659535" y="4266482"/>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2"/>
            <p:cNvSpPr/>
            <p:nvPr/>
          </p:nvSpPr>
          <p:spPr>
            <a:xfrm rot="10800000">
              <a:off x="7536331" y="4704867"/>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2"/>
            <p:cNvSpPr/>
            <p:nvPr/>
          </p:nvSpPr>
          <p:spPr>
            <a:xfrm rot="10800000">
              <a:off x="7536331" y="4558747"/>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2"/>
            <p:cNvSpPr/>
            <p:nvPr/>
          </p:nvSpPr>
          <p:spPr>
            <a:xfrm rot="10800000">
              <a:off x="7536331" y="4266482"/>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2"/>
            <p:cNvSpPr/>
            <p:nvPr/>
          </p:nvSpPr>
          <p:spPr>
            <a:xfrm rot="10800000">
              <a:off x="7536331" y="3974217"/>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2"/>
            <p:cNvSpPr/>
            <p:nvPr/>
          </p:nvSpPr>
          <p:spPr>
            <a:xfrm rot="10800000">
              <a:off x="7536331" y="3828096"/>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2"/>
            <p:cNvSpPr/>
            <p:nvPr/>
          </p:nvSpPr>
          <p:spPr>
            <a:xfrm rot="10800000">
              <a:off x="7536331" y="3681951"/>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2"/>
            <p:cNvSpPr/>
            <p:nvPr/>
          </p:nvSpPr>
          <p:spPr>
            <a:xfrm rot="10800000">
              <a:off x="7536331" y="3535831"/>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2"/>
            <p:cNvSpPr/>
            <p:nvPr/>
          </p:nvSpPr>
          <p:spPr>
            <a:xfrm rot="10800000">
              <a:off x="7536331" y="3097445"/>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2"/>
            <p:cNvSpPr/>
            <p:nvPr/>
          </p:nvSpPr>
          <p:spPr>
            <a:xfrm rot="10800000">
              <a:off x="7536331" y="2951301"/>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2"/>
            <p:cNvSpPr/>
            <p:nvPr/>
          </p:nvSpPr>
          <p:spPr>
            <a:xfrm rot="10800000">
              <a:off x="7536331" y="2805180"/>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2"/>
            <p:cNvSpPr/>
            <p:nvPr/>
          </p:nvSpPr>
          <p:spPr>
            <a:xfrm rot="10800000">
              <a:off x="7536331" y="2659036"/>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2"/>
            <p:cNvSpPr/>
            <p:nvPr/>
          </p:nvSpPr>
          <p:spPr>
            <a:xfrm rot="10800000">
              <a:off x="7536331" y="2512915"/>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2"/>
            <p:cNvSpPr/>
            <p:nvPr/>
          </p:nvSpPr>
          <p:spPr>
            <a:xfrm rot="10800000">
              <a:off x="7536331" y="2366770"/>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2"/>
            <p:cNvSpPr/>
            <p:nvPr/>
          </p:nvSpPr>
          <p:spPr>
            <a:xfrm rot="10800000">
              <a:off x="7536331" y="2220650"/>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2"/>
            <p:cNvSpPr/>
            <p:nvPr/>
          </p:nvSpPr>
          <p:spPr>
            <a:xfrm rot="10800000">
              <a:off x="7536331" y="2074529"/>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2"/>
            <p:cNvSpPr/>
            <p:nvPr/>
          </p:nvSpPr>
          <p:spPr>
            <a:xfrm rot="10800000">
              <a:off x="7536331" y="1928385"/>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2"/>
            <p:cNvSpPr/>
            <p:nvPr/>
          </p:nvSpPr>
          <p:spPr>
            <a:xfrm rot="10800000">
              <a:off x="7536331" y="1782264"/>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2"/>
            <p:cNvSpPr/>
            <p:nvPr/>
          </p:nvSpPr>
          <p:spPr>
            <a:xfrm rot="10800000">
              <a:off x="7536331" y="1489999"/>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2"/>
            <p:cNvSpPr/>
            <p:nvPr/>
          </p:nvSpPr>
          <p:spPr>
            <a:xfrm rot="10800000">
              <a:off x="7536331" y="1197734"/>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2"/>
            <p:cNvSpPr/>
            <p:nvPr/>
          </p:nvSpPr>
          <p:spPr>
            <a:xfrm rot="10800000">
              <a:off x="7536331" y="1051613"/>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2"/>
            <p:cNvSpPr/>
            <p:nvPr/>
          </p:nvSpPr>
          <p:spPr>
            <a:xfrm rot="10800000">
              <a:off x="7536331" y="905469"/>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2"/>
            <p:cNvSpPr/>
            <p:nvPr/>
          </p:nvSpPr>
          <p:spPr>
            <a:xfrm rot="10800000">
              <a:off x="7536331" y="759348"/>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2"/>
            <p:cNvSpPr/>
            <p:nvPr/>
          </p:nvSpPr>
          <p:spPr>
            <a:xfrm rot="10800000">
              <a:off x="7536331" y="467083"/>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2"/>
            <p:cNvSpPr/>
            <p:nvPr/>
          </p:nvSpPr>
          <p:spPr>
            <a:xfrm rot="10800000">
              <a:off x="7536331" y="320938"/>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2"/>
            <p:cNvSpPr/>
            <p:nvPr/>
          </p:nvSpPr>
          <p:spPr>
            <a:xfrm rot="10800000">
              <a:off x="7536331" y="174818"/>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2"/>
            <p:cNvSpPr/>
            <p:nvPr/>
          </p:nvSpPr>
          <p:spPr>
            <a:xfrm rot="10800000">
              <a:off x="7536331" y="28698"/>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2"/>
            <p:cNvSpPr/>
            <p:nvPr/>
          </p:nvSpPr>
          <p:spPr>
            <a:xfrm rot="10800000">
              <a:off x="7390210" y="4851012"/>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2"/>
            <p:cNvSpPr/>
            <p:nvPr/>
          </p:nvSpPr>
          <p:spPr>
            <a:xfrm rot="10800000">
              <a:off x="7390210" y="4558747"/>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2"/>
            <p:cNvSpPr/>
            <p:nvPr/>
          </p:nvSpPr>
          <p:spPr>
            <a:xfrm rot="10800000">
              <a:off x="7390210" y="4412627"/>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2"/>
            <p:cNvSpPr/>
            <p:nvPr/>
          </p:nvSpPr>
          <p:spPr>
            <a:xfrm rot="10800000">
              <a:off x="7390210" y="4266482"/>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2"/>
            <p:cNvSpPr/>
            <p:nvPr/>
          </p:nvSpPr>
          <p:spPr>
            <a:xfrm rot="10800000">
              <a:off x="7390210" y="4120361"/>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2"/>
            <p:cNvSpPr/>
            <p:nvPr/>
          </p:nvSpPr>
          <p:spPr>
            <a:xfrm rot="10800000">
              <a:off x="7390210" y="3828096"/>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2"/>
            <p:cNvSpPr/>
            <p:nvPr/>
          </p:nvSpPr>
          <p:spPr>
            <a:xfrm rot="10800000">
              <a:off x="7390210" y="3535831"/>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2"/>
            <p:cNvSpPr/>
            <p:nvPr/>
          </p:nvSpPr>
          <p:spPr>
            <a:xfrm rot="10800000">
              <a:off x="7390210" y="3389711"/>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2"/>
            <p:cNvSpPr/>
            <p:nvPr/>
          </p:nvSpPr>
          <p:spPr>
            <a:xfrm rot="10800000">
              <a:off x="7390210" y="3243566"/>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2"/>
            <p:cNvSpPr/>
            <p:nvPr/>
          </p:nvSpPr>
          <p:spPr>
            <a:xfrm rot="10800000">
              <a:off x="7390210" y="2951301"/>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2"/>
            <p:cNvSpPr/>
            <p:nvPr/>
          </p:nvSpPr>
          <p:spPr>
            <a:xfrm rot="10800000">
              <a:off x="7390210" y="2805180"/>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2"/>
            <p:cNvSpPr/>
            <p:nvPr/>
          </p:nvSpPr>
          <p:spPr>
            <a:xfrm rot="10800000">
              <a:off x="7390210" y="2659036"/>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2"/>
            <p:cNvSpPr/>
            <p:nvPr/>
          </p:nvSpPr>
          <p:spPr>
            <a:xfrm rot="10800000">
              <a:off x="7390210" y="2512915"/>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2"/>
            <p:cNvSpPr/>
            <p:nvPr/>
          </p:nvSpPr>
          <p:spPr>
            <a:xfrm rot="10800000">
              <a:off x="7390210" y="2366770"/>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2"/>
            <p:cNvSpPr/>
            <p:nvPr/>
          </p:nvSpPr>
          <p:spPr>
            <a:xfrm rot="10800000">
              <a:off x="7390210" y="2220650"/>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2"/>
            <p:cNvSpPr/>
            <p:nvPr/>
          </p:nvSpPr>
          <p:spPr>
            <a:xfrm rot="10800000">
              <a:off x="7390210" y="2074529"/>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2"/>
            <p:cNvSpPr/>
            <p:nvPr/>
          </p:nvSpPr>
          <p:spPr>
            <a:xfrm rot="10800000">
              <a:off x="7390210" y="1782264"/>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2"/>
            <p:cNvSpPr/>
            <p:nvPr/>
          </p:nvSpPr>
          <p:spPr>
            <a:xfrm rot="10800000">
              <a:off x="7390210" y="1489999"/>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2"/>
            <p:cNvSpPr/>
            <p:nvPr/>
          </p:nvSpPr>
          <p:spPr>
            <a:xfrm rot="10800000">
              <a:off x="7390210" y="1343854"/>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2"/>
            <p:cNvSpPr/>
            <p:nvPr/>
          </p:nvSpPr>
          <p:spPr>
            <a:xfrm rot="10800000">
              <a:off x="7390210" y="1197734"/>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2"/>
            <p:cNvSpPr/>
            <p:nvPr/>
          </p:nvSpPr>
          <p:spPr>
            <a:xfrm rot="10800000">
              <a:off x="7390210" y="1051613"/>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2"/>
            <p:cNvSpPr/>
            <p:nvPr/>
          </p:nvSpPr>
          <p:spPr>
            <a:xfrm rot="10800000">
              <a:off x="7390210" y="759348"/>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2"/>
            <p:cNvSpPr/>
            <p:nvPr/>
          </p:nvSpPr>
          <p:spPr>
            <a:xfrm rot="10800000">
              <a:off x="7390210" y="613204"/>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2"/>
            <p:cNvSpPr/>
            <p:nvPr/>
          </p:nvSpPr>
          <p:spPr>
            <a:xfrm rot="10800000">
              <a:off x="7390210" y="320938"/>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2"/>
            <p:cNvSpPr/>
            <p:nvPr/>
          </p:nvSpPr>
          <p:spPr>
            <a:xfrm rot="10800000">
              <a:off x="7390210" y="28698"/>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2"/>
            <p:cNvSpPr/>
            <p:nvPr/>
          </p:nvSpPr>
          <p:spPr>
            <a:xfrm rot="10800000">
              <a:off x="7244066" y="4704867"/>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2"/>
            <p:cNvSpPr/>
            <p:nvPr/>
          </p:nvSpPr>
          <p:spPr>
            <a:xfrm rot="10800000">
              <a:off x="7244066" y="4266482"/>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2"/>
            <p:cNvSpPr/>
            <p:nvPr/>
          </p:nvSpPr>
          <p:spPr>
            <a:xfrm rot="10800000">
              <a:off x="7244066" y="4120361"/>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2"/>
            <p:cNvSpPr/>
            <p:nvPr/>
          </p:nvSpPr>
          <p:spPr>
            <a:xfrm rot="10800000">
              <a:off x="7244066" y="3974217"/>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2"/>
            <p:cNvSpPr/>
            <p:nvPr/>
          </p:nvSpPr>
          <p:spPr>
            <a:xfrm rot="10800000">
              <a:off x="7244066" y="3681951"/>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2"/>
            <p:cNvSpPr/>
            <p:nvPr/>
          </p:nvSpPr>
          <p:spPr>
            <a:xfrm rot="10800000">
              <a:off x="7244066" y="3389711"/>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2"/>
            <p:cNvSpPr/>
            <p:nvPr/>
          </p:nvSpPr>
          <p:spPr>
            <a:xfrm rot="10800000">
              <a:off x="7244066" y="3243566"/>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2"/>
            <p:cNvSpPr/>
            <p:nvPr/>
          </p:nvSpPr>
          <p:spPr>
            <a:xfrm rot="10800000">
              <a:off x="7244066" y="3097445"/>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2"/>
            <p:cNvSpPr/>
            <p:nvPr/>
          </p:nvSpPr>
          <p:spPr>
            <a:xfrm rot="10800000">
              <a:off x="7244066" y="2805180"/>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2"/>
            <p:cNvSpPr/>
            <p:nvPr/>
          </p:nvSpPr>
          <p:spPr>
            <a:xfrm rot="10800000">
              <a:off x="7244066" y="2512915"/>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2"/>
            <p:cNvSpPr/>
            <p:nvPr/>
          </p:nvSpPr>
          <p:spPr>
            <a:xfrm rot="10800000">
              <a:off x="7244066" y="2220650"/>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2"/>
            <p:cNvSpPr/>
            <p:nvPr/>
          </p:nvSpPr>
          <p:spPr>
            <a:xfrm rot="10800000">
              <a:off x="7244066" y="1928385"/>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2"/>
            <p:cNvSpPr/>
            <p:nvPr/>
          </p:nvSpPr>
          <p:spPr>
            <a:xfrm rot="10800000">
              <a:off x="7244066" y="1782264"/>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2"/>
            <p:cNvSpPr/>
            <p:nvPr/>
          </p:nvSpPr>
          <p:spPr>
            <a:xfrm rot="10800000">
              <a:off x="7244066" y="1343854"/>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2"/>
            <p:cNvSpPr/>
            <p:nvPr/>
          </p:nvSpPr>
          <p:spPr>
            <a:xfrm rot="10800000">
              <a:off x="7244066" y="1197734"/>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2"/>
            <p:cNvSpPr/>
            <p:nvPr/>
          </p:nvSpPr>
          <p:spPr>
            <a:xfrm rot="10800000">
              <a:off x="7244066" y="1051613"/>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2"/>
            <p:cNvSpPr/>
            <p:nvPr/>
          </p:nvSpPr>
          <p:spPr>
            <a:xfrm rot="10800000">
              <a:off x="7244066" y="905469"/>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2"/>
            <p:cNvSpPr/>
            <p:nvPr/>
          </p:nvSpPr>
          <p:spPr>
            <a:xfrm rot="10800000">
              <a:off x="7244066" y="759348"/>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2"/>
            <p:cNvSpPr/>
            <p:nvPr/>
          </p:nvSpPr>
          <p:spPr>
            <a:xfrm rot="10800000">
              <a:off x="7244066" y="467083"/>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2"/>
            <p:cNvSpPr/>
            <p:nvPr/>
          </p:nvSpPr>
          <p:spPr>
            <a:xfrm rot="10800000">
              <a:off x="7244066" y="320938"/>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2"/>
            <p:cNvSpPr/>
            <p:nvPr/>
          </p:nvSpPr>
          <p:spPr>
            <a:xfrm rot="10800000">
              <a:off x="7097945" y="4997133"/>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2"/>
            <p:cNvSpPr/>
            <p:nvPr/>
          </p:nvSpPr>
          <p:spPr>
            <a:xfrm rot="10800000">
              <a:off x="7097945" y="4558747"/>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2"/>
            <p:cNvSpPr/>
            <p:nvPr/>
          </p:nvSpPr>
          <p:spPr>
            <a:xfrm rot="10800000">
              <a:off x="7097945" y="4266482"/>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2"/>
            <p:cNvSpPr/>
            <p:nvPr/>
          </p:nvSpPr>
          <p:spPr>
            <a:xfrm rot="10800000">
              <a:off x="7097945" y="3828096"/>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2"/>
            <p:cNvSpPr/>
            <p:nvPr/>
          </p:nvSpPr>
          <p:spPr>
            <a:xfrm rot="10800000">
              <a:off x="7097945" y="3681951"/>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2"/>
            <p:cNvSpPr/>
            <p:nvPr/>
          </p:nvSpPr>
          <p:spPr>
            <a:xfrm rot="10800000">
              <a:off x="7097945" y="3097445"/>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2"/>
            <p:cNvSpPr/>
            <p:nvPr/>
          </p:nvSpPr>
          <p:spPr>
            <a:xfrm rot="10800000">
              <a:off x="7097945" y="2951301"/>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2"/>
            <p:cNvSpPr/>
            <p:nvPr/>
          </p:nvSpPr>
          <p:spPr>
            <a:xfrm rot="10800000">
              <a:off x="7097945" y="2659036"/>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2"/>
            <p:cNvSpPr/>
            <p:nvPr/>
          </p:nvSpPr>
          <p:spPr>
            <a:xfrm rot="10800000">
              <a:off x="7097945" y="2512915"/>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2"/>
            <p:cNvSpPr/>
            <p:nvPr/>
          </p:nvSpPr>
          <p:spPr>
            <a:xfrm rot="10800000">
              <a:off x="7097945" y="2366770"/>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2"/>
            <p:cNvSpPr/>
            <p:nvPr/>
          </p:nvSpPr>
          <p:spPr>
            <a:xfrm rot="10800000">
              <a:off x="7097945" y="2220650"/>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2"/>
            <p:cNvSpPr/>
            <p:nvPr/>
          </p:nvSpPr>
          <p:spPr>
            <a:xfrm rot="10800000">
              <a:off x="7097945" y="1782264"/>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2"/>
            <p:cNvSpPr/>
            <p:nvPr/>
          </p:nvSpPr>
          <p:spPr>
            <a:xfrm rot="10800000">
              <a:off x="7097945" y="1636120"/>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2"/>
            <p:cNvSpPr/>
            <p:nvPr/>
          </p:nvSpPr>
          <p:spPr>
            <a:xfrm rot="10800000">
              <a:off x="7097945" y="1489999"/>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2"/>
            <p:cNvSpPr/>
            <p:nvPr/>
          </p:nvSpPr>
          <p:spPr>
            <a:xfrm rot="10800000">
              <a:off x="7097945" y="1197734"/>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2"/>
            <p:cNvSpPr/>
            <p:nvPr/>
          </p:nvSpPr>
          <p:spPr>
            <a:xfrm rot="10800000">
              <a:off x="7097945" y="467083"/>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2"/>
            <p:cNvSpPr/>
            <p:nvPr/>
          </p:nvSpPr>
          <p:spPr>
            <a:xfrm rot="10800000">
              <a:off x="7097945" y="174818"/>
              <a:ext cx="117867" cy="117867"/>
            </a:xfrm>
            <a:custGeom>
              <a:rect b="b" l="l" r="r" t="t"/>
              <a:pathLst>
                <a:path extrusionOk="0" h="4856" w="4856">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2"/>
            <p:cNvSpPr/>
            <p:nvPr/>
          </p:nvSpPr>
          <p:spPr>
            <a:xfrm rot="10800000">
              <a:off x="7097945" y="28698"/>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2"/>
            <p:cNvSpPr/>
            <p:nvPr/>
          </p:nvSpPr>
          <p:spPr>
            <a:xfrm rot="10800000">
              <a:off x="6951800" y="4851012"/>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2"/>
            <p:cNvSpPr/>
            <p:nvPr/>
          </p:nvSpPr>
          <p:spPr>
            <a:xfrm rot="10800000">
              <a:off x="6951800" y="4704867"/>
              <a:ext cx="117892" cy="117892"/>
            </a:xfrm>
            <a:custGeom>
              <a:rect b="b" l="l" r="r" t="t"/>
              <a:pathLst>
                <a:path extrusionOk="0" h="4857"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2"/>
            <p:cNvSpPr/>
            <p:nvPr/>
          </p:nvSpPr>
          <p:spPr>
            <a:xfrm rot="10800000">
              <a:off x="6951800" y="4266482"/>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2"/>
            <p:cNvSpPr/>
            <p:nvPr/>
          </p:nvSpPr>
          <p:spPr>
            <a:xfrm rot="10800000">
              <a:off x="6951800" y="3974217"/>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2"/>
            <p:cNvSpPr/>
            <p:nvPr/>
          </p:nvSpPr>
          <p:spPr>
            <a:xfrm rot="10800000">
              <a:off x="6951800" y="3681951"/>
              <a:ext cx="117892" cy="117892"/>
            </a:xfrm>
            <a:custGeom>
              <a:rect b="b" l="l" r="r" t="t"/>
              <a:pathLst>
                <a:path extrusionOk="0" h="4857"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2"/>
            <p:cNvSpPr/>
            <p:nvPr/>
          </p:nvSpPr>
          <p:spPr>
            <a:xfrm rot="10800000">
              <a:off x="6951800" y="3243566"/>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2"/>
            <p:cNvSpPr/>
            <p:nvPr/>
          </p:nvSpPr>
          <p:spPr>
            <a:xfrm rot="10800000">
              <a:off x="6951800" y="2951301"/>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2"/>
            <p:cNvSpPr/>
            <p:nvPr/>
          </p:nvSpPr>
          <p:spPr>
            <a:xfrm rot="10800000">
              <a:off x="6951800" y="2512915"/>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2"/>
            <p:cNvSpPr/>
            <p:nvPr/>
          </p:nvSpPr>
          <p:spPr>
            <a:xfrm rot="10800000">
              <a:off x="6951800" y="2220650"/>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2"/>
            <p:cNvSpPr/>
            <p:nvPr/>
          </p:nvSpPr>
          <p:spPr>
            <a:xfrm rot="10800000">
              <a:off x="6951800" y="2074529"/>
              <a:ext cx="117892" cy="117867"/>
            </a:xfrm>
            <a:custGeom>
              <a:rect b="b" l="l" r="r" t="t"/>
              <a:pathLst>
                <a:path extrusionOk="0" h="4856"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2"/>
            <p:cNvSpPr/>
            <p:nvPr/>
          </p:nvSpPr>
          <p:spPr>
            <a:xfrm rot="10800000">
              <a:off x="6951800" y="1782264"/>
              <a:ext cx="117892" cy="117867"/>
            </a:xfrm>
            <a:custGeom>
              <a:rect b="b" l="l" r="r" t="t"/>
              <a:pathLst>
                <a:path extrusionOk="0" h="4856"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2"/>
            <p:cNvSpPr/>
            <p:nvPr/>
          </p:nvSpPr>
          <p:spPr>
            <a:xfrm rot="10800000">
              <a:off x="6951800" y="1636120"/>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2"/>
            <p:cNvSpPr/>
            <p:nvPr/>
          </p:nvSpPr>
          <p:spPr>
            <a:xfrm rot="10800000">
              <a:off x="6951800" y="1489999"/>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2"/>
            <p:cNvSpPr/>
            <p:nvPr/>
          </p:nvSpPr>
          <p:spPr>
            <a:xfrm rot="10800000">
              <a:off x="6951800" y="1197734"/>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2"/>
            <p:cNvSpPr/>
            <p:nvPr/>
          </p:nvSpPr>
          <p:spPr>
            <a:xfrm rot="10800000">
              <a:off x="6951800" y="1051613"/>
              <a:ext cx="117892" cy="117867"/>
            </a:xfrm>
            <a:custGeom>
              <a:rect b="b" l="l" r="r" t="t"/>
              <a:pathLst>
                <a:path extrusionOk="0" h="4856"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2"/>
            <p:cNvSpPr/>
            <p:nvPr/>
          </p:nvSpPr>
          <p:spPr>
            <a:xfrm rot="10800000">
              <a:off x="6951800" y="613204"/>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2"/>
            <p:cNvSpPr/>
            <p:nvPr/>
          </p:nvSpPr>
          <p:spPr>
            <a:xfrm rot="10800000">
              <a:off x="6951800" y="320938"/>
              <a:ext cx="117892" cy="117892"/>
            </a:xfrm>
            <a:custGeom>
              <a:rect b="b" l="l" r="r" t="t"/>
              <a:pathLst>
                <a:path extrusionOk="0" h="4857"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2"/>
            <p:cNvSpPr/>
            <p:nvPr/>
          </p:nvSpPr>
          <p:spPr>
            <a:xfrm rot="10800000">
              <a:off x="6951800" y="174818"/>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2"/>
            <p:cNvSpPr/>
            <p:nvPr/>
          </p:nvSpPr>
          <p:spPr>
            <a:xfrm rot="10800000">
              <a:off x="6805680" y="4997133"/>
              <a:ext cx="117867" cy="117867"/>
            </a:xfrm>
            <a:custGeom>
              <a:rect b="b" l="l" r="r" t="t"/>
              <a:pathLst>
                <a:path extrusionOk="0" h="4856" w="4856">
                  <a:moveTo>
                    <a:pt x="0" y="0"/>
                  </a:moveTo>
                  <a:lnTo>
                    <a:pt x="0"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2"/>
            <p:cNvSpPr/>
            <p:nvPr/>
          </p:nvSpPr>
          <p:spPr>
            <a:xfrm rot="10800000">
              <a:off x="6805680" y="4558747"/>
              <a:ext cx="117867" cy="117867"/>
            </a:xfrm>
            <a:custGeom>
              <a:rect b="b" l="l" r="r" t="t"/>
              <a:pathLst>
                <a:path extrusionOk="0" h="4856" w="4856">
                  <a:moveTo>
                    <a:pt x="0" y="0"/>
                  </a:moveTo>
                  <a:lnTo>
                    <a:pt x="0"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2"/>
            <p:cNvSpPr/>
            <p:nvPr/>
          </p:nvSpPr>
          <p:spPr>
            <a:xfrm rot="10800000">
              <a:off x="6805680" y="4120361"/>
              <a:ext cx="117867" cy="117867"/>
            </a:xfrm>
            <a:custGeom>
              <a:rect b="b" l="l" r="r" t="t"/>
              <a:pathLst>
                <a:path extrusionOk="0" h="4856" w="4856">
                  <a:moveTo>
                    <a:pt x="0" y="1"/>
                  </a:moveTo>
                  <a:lnTo>
                    <a:pt x="0"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2"/>
            <p:cNvSpPr/>
            <p:nvPr/>
          </p:nvSpPr>
          <p:spPr>
            <a:xfrm rot="10800000">
              <a:off x="6805680" y="3535831"/>
              <a:ext cx="117867" cy="117867"/>
            </a:xfrm>
            <a:custGeom>
              <a:rect b="b" l="l" r="r" t="t"/>
              <a:pathLst>
                <a:path extrusionOk="0" h="4856" w="4856">
                  <a:moveTo>
                    <a:pt x="0" y="0"/>
                  </a:moveTo>
                  <a:lnTo>
                    <a:pt x="0"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2"/>
            <p:cNvSpPr/>
            <p:nvPr/>
          </p:nvSpPr>
          <p:spPr>
            <a:xfrm rot="10800000">
              <a:off x="6805680" y="2951301"/>
              <a:ext cx="117867" cy="117867"/>
            </a:xfrm>
            <a:custGeom>
              <a:rect b="b" l="l" r="r" t="t"/>
              <a:pathLst>
                <a:path extrusionOk="0" h="4856" w="4856">
                  <a:moveTo>
                    <a:pt x="0" y="0"/>
                  </a:moveTo>
                  <a:lnTo>
                    <a:pt x="0"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2"/>
            <p:cNvSpPr/>
            <p:nvPr/>
          </p:nvSpPr>
          <p:spPr>
            <a:xfrm rot="10800000">
              <a:off x="6805680" y="2220650"/>
              <a:ext cx="117867" cy="117867"/>
            </a:xfrm>
            <a:custGeom>
              <a:rect b="b" l="l" r="r" t="t"/>
              <a:pathLst>
                <a:path extrusionOk="0" h="4856" w="4856">
                  <a:moveTo>
                    <a:pt x="0" y="0"/>
                  </a:moveTo>
                  <a:lnTo>
                    <a:pt x="0"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2"/>
            <p:cNvSpPr/>
            <p:nvPr/>
          </p:nvSpPr>
          <p:spPr>
            <a:xfrm rot="10800000">
              <a:off x="6805680" y="1051613"/>
              <a:ext cx="117867" cy="117867"/>
            </a:xfrm>
            <a:custGeom>
              <a:rect b="b" l="l" r="r" t="t"/>
              <a:pathLst>
                <a:path extrusionOk="0" h="4856" w="4856">
                  <a:moveTo>
                    <a:pt x="0" y="1"/>
                  </a:moveTo>
                  <a:lnTo>
                    <a:pt x="0"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2"/>
            <p:cNvSpPr/>
            <p:nvPr/>
          </p:nvSpPr>
          <p:spPr>
            <a:xfrm rot="10800000">
              <a:off x="6805680" y="905469"/>
              <a:ext cx="117867" cy="117867"/>
            </a:xfrm>
            <a:custGeom>
              <a:rect b="b" l="l" r="r" t="t"/>
              <a:pathLst>
                <a:path extrusionOk="0" h="4856" w="4856">
                  <a:moveTo>
                    <a:pt x="0" y="0"/>
                  </a:moveTo>
                  <a:lnTo>
                    <a:pt x="0"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2"/>
            <p:cNvSpPr/>
            <p:nvPr/>
          </p:nvSpPr>
          <p:spPr>
            <a:xfrm rot="10800000">
              <a:off x="6805680" y="28698"/>
              <a:ext cx="117867" cy="117867"/>
            </a:xfrm>
            <a:custGeom>
              <a:rect b="b" l="l" r="r" t="t"/>
              <a:pathLst>
                <a:path extrusionOk="0" h="4856" w="4856">
                  <a:moveTo>
                    <a:pt x="0" y="1"/>
                  </a:moveTo>
                  <a:lnTo>
                    <a:pt x="0"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2"/>
            <p:cNvSpPr/>
            <p:nvPr/>
          </p:nvSpPr>
          <p:spPr>
            <a:xfrm rot="10800000">
              <a:off x="6659535" y="4851012"/>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2"/>
            <p:cNvSpPr/>
            <p:nvPr/>
          </p:nvSpPr>
          <p:spPr>
            <a:xfrm rot="10800000">
              <a:off x="6659535" y="3974217"/>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2"/>
            <p:cNvSpPr/>
            <p:nvPr/>
          </p:nvSpPr>
          <p:spPr>
            <a:xfrm rot="10800000">
              <a:off x="6659535" y="3243566"/>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2"/>
            <p:cNvSpPr/>
            <p:nvPr/>
          </p:nvSpPr>
          <p:spPr>
            <a:xfrm rot="10800000">
              <a:off x="6659535" y="2512915"/>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2"/>
            <p:cNvSpPr/>
            <p:nvPr/>
          </p:nvSpPr>
          <p:spPr>
            <a:xfrm rot="10800000">
              <a:off x="6659535" y="1636120"/>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2"/>
            <p:cNvSpPr/>
            <p:nvPr/>
          </p:nvSpPr>
          <p:spPr>
            <a:xfrm rot="10800000">
              <a:off x="6659535" y="905469"/>
              <a:ext cx="117892" cy="117867"/>
            </a:xfrm>
            <a:custGeom>
              <a:rect b="b" l="l" r="r" t="t"/>
              <a:pathLst>
                <a:path extrusionOk="0" h="4856" w="4857">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2"/>
            <p:cNvSpPr/>
            <p:nvPr/>
          </p:nvSpPr>
          <p:spPr>
            <a:xfrm rot="10800000">
              <a:off x="6659535" y="759348"/>
              <a:ext cx="117892" cy="117867"/>
            </a:xfrm>
            <a:custGeom>
              <a:rect b="b" l="l" r="r" t="t"/>
              <a:pathLst>
                <a:path extrusionOk="0" h="4856"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2"/>
            <p:cNvSpPr/>
            <p:nvPr/>
          </p:nvSpPr>
          <p:spPr>
            <a:xfrm rot="10800000">
              <a:off x="6659535" y="174818"/>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2"/>
            <p:cNvSpPr/>
            <p:nvPr/>
          </p:nvSpPr>
          <p:spPr>
            <a:xfrm rot="10800000">
              <a:off x="6513415" y="4997133"/>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2"/>
            <p:cNvSpPr/>
            <p:nvPr/>
          </p:nvSpPr>
          <p:spPr>
            <a:xfrm rot="10800000">
              <a:off x="6513415" y="3974217"/>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2"/>
            <p:cNvSpPr/>
            <p:nvPr/>
          </p:nvSpPr>
          <p:spPr>
            <a:xfrm rot="10800000">
              <a:off x="6513415" y="2074529"/>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2"/>
            <p:cNvSpPr/>
            <p:nvPr/>
          </p:nvSpPr>
          <p:spPr>
            <a:xfrm rot="10800000">
              <a:off x="6513415" y="1489999"/>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2"/>
            <p:cNvSpPr/>
            <p:nvPr/>
          </p:nvSpPr>
          <p:spPr>
            <a:xfrm rot="10800000">
              <a:off x="6513415" y="905469"/>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2"/>
            <p:cNvSpPr/>
            <p:nvPr/>
          </p:nvSpPr>
          <p:spPr>
            <a:xfrm rot="10800000">
              <a:off x="6513415" y="174818"/>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2"/>
            <p:cNvSpPr/>
            <p:nvPr/>
          </p:nvSpPr>
          <p:spPr>
            <a:xfrm rot="10800000">
              <a:off x="6367294" y="4558747"/>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2"/>
            <p:cNvSpPr/>
            <p:nvPr/>
          </p:nvSpPr>
          <p:spPr>
            <a:xfrm rot="10800000">
              <a:off x="6367294" y="3681951"/>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2"/>
            <p:cNvSpPr/>
            <p:nvPr/>
          </p:nvSpPr>
          <p:spPr>
            <a:xfrm rot="10800000">
              <a:off x="6367294" y="2659036"/>
              <a:ext cx="117867" cy="117892"/>
            </a:xfrm>
            <a:custGeom>
              <a:rect b="b" l="l" r="r" t="t"/>
              <a:pathLst>
                <a:path extrusionOk="0" h="4857"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2"/>
            <p:cNvSpPr/>
            <p:nvPr/>
          </p:nvSpPr>
          <p:spPr>
            <a:xfrm rot="10800000">
              <a:off x="7536331" y="4997133"/>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2"/>
            <p:cNvSpPr/>
            <p:nvPr/>
          </p:nvSpPr>
          <p:spPr>
            <a:xfrm rot="10800000">
              <a:off x="7536331" y="4851012"/>
              <a:ext cx="117867" cy="117867"/>
            </a:xfrm>
            <a:custGeom>
              <a:rect b="b" l="l" r="r" t="t"/>
              <a:pathLst>
                <a:path extrusionOk="0" h="4856" w="4856">
                  <a:moveTo>
                    <a:pt x="0" y="0"/>
                  </a:moveTo>
                  <a:lnTo>
                    <a:pt x="0" y="4856"/>
                  </a:lnTo>
                  <a:lnTo>
                    <a:pt x="4855" y="4856"/>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2"/>
            <p:cNvSpPr/>
            <p:nvPr/>
          </p:nvSpPr>
          <p:spPr>
            <a:xfrm rot="10800000">
              <a:off x="7536331" y="4412627"/>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2"/>
            <p:cNvSpPr/>
            <p:nvPr/>
          </p:nvSpPr>
          <p:spPr>
            <a:xfrm rot="10800000">
              <a:off x="7536331" y="4120361"/>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2"/>
            <p:cNvSpPr/>
            <p:nvPr/>
          </p:nvSpPr>
          <p:spPr>
            <a:xfrm rot="10800000">
              <a:off x="7536331" y="3389711"/>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2"/>
            <p:cNvSpPr/>
            <p:nvPr/>
          </p:nvSpPr>
          <p:spPr>
            <a:xfrm rot="10800000">
              <a:off x="7536331" y="3243566"/>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2"/>
            <p:cNvSpPr/>
            <p:nvPr/>
          </p:nvSpPr>
          <p:spPr>
            <a:xfrm rot="10800000">
              <a:off x="7536331" y="1636120"/>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2"/>
            <p:cNvSpPr/>
            <p:nvPr/>
          </p:nvSpPr>
          <p:spPr>
            <a:xfrm rot="10800000">
              <a:off x="7536331" y="1343854"/>
              <a:ext cx="117867" cy="117892"/>
            </a:xfrm>
            <a:custGeom>
              <a:rect b="b" l="l" r="r" t="t"/>
              <a:pathLst>
                <a:path extrusionOk="0" h="4857"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2"/>
            <p:cNvSpPr/>
            <p:nvPr/>
          </p:nvSpPr>
          <p:spPr>
            <a:xfrm rot="10800000">
              <a:off x="7390210" y="4997133"/>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2"/>
            <p:cNvSpPr/>
            <p:nvPr/>
          </p:nvSpPr>
          <p:spPr>
            <a:xfrm rot="10800000">
              <a:off x="7390210" y="3974217"/>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2"/>
            <p:cNvSpPr/>
            <p:nvPr/>
          </p:nvSpPr>
          <p:spPr>
            <a:xfrm rot="10800000">
              <a:off x="7390210" y="3097445"/>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2"/>
            <p:cNvSpPr/>
            <p:nvPr/>
          </p:nvSpPr>
          <p:spPr>
            <a:xfrm rot="10800000">
              <a:off x="7390210" y="1636120"/>
              <a:ext cx="117867" cy="117867"/>
            </a:xfrm>
            <a:custGeom>
              <a:rect b="b" l="l" r="r" t="t"/>
              <a:pathLst>
                <a:path extrusionOk="0" h="4856" w="4856">
                  <a:moveTo>
                    <a:pt x="1" y="0"/>
                  </a:moveTo>
                  <a:lnTo>
                    <a:pt x="1" y="4855"/>
                  </a:lnTo>
                  <a:lnTo>
                    <a:pt x="4856" y="4855"/>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2"/>
            <p:cNvSpPr/>
            <p:nvPr/>
          </p:nvSpPr>
          <p:spPr>
            <a:xfrm rot="10800000">
              <a:off x="7390210" y="467083"/>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2"/>
            <p:cNvSpPr/>
            <p:nvPr/>
          </p:nvSpPr>
          <p:spPr>
            <a:xfrm rot="10800000">
              <a:off x="7244066" y="4997133"/>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2"/>
            <p:cNvSpPr/>
            <p:nvPr/>
          </p:nvSpPr>
          <p:spPr>
            <a:xfrm rot="10800000">
              <a:off x="7244066" y="4558747"/>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2"/>
            <p:cNvSpPr/>
            <p:nvPr/>
          </p:nvSpPr>
          <p:spPr>
            <a:xfrm rot="10800000">
              <a:off x="7244066" y="2951301"/>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2"/>
            <p:cNvSpPr/>
            <p:nvPr/>
          </p:nvSpPr>
          <p:spPr>
            <a:xfrm rot="10800000">
              <a:off x="7244066" y="2074529"/>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2"/>
            <p:cNvSpPr/>
            <p:nvPr/>
          </p:nvSpPr>
          <p:spPr>
            <a:xfrm rot="10800000">
              <a:off x="7244066" y="1636120"/>
              <a:ext cx="117867" cy="117867"/>
            </a:xfrm>
            <a:custGeom>
              <a:rect b="b" l="l" r="r" t="t"/>
              <a:pathLst>
                <a:path extrusionOk="0" h="4856" w="4856">
                  <a:moveTo>
                    <a:pt x="0" y="0"/>
                  </a:moveTo>
                  <a:lnTo>
                    <a:pt x="0" y="4855"/>
                  </a:lnTo>
                  <a:lnTo>
                    <a:pt x="4855" y="4855"/>
                  </a:lnTo>
                  <a:lnTo>
                    <a:pt x="48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2"/>
            <p:cNvSpPr/>
            <p:nvPr/>
          </p:nvSpPr>
          <p:spPr>
            <a:xfrm rot="10800000">
              <a:off x="7097945" y="1051613"/>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2"/>
            <p:cNvSpPr/>
            <p:nvPr/>
          </p:nvSpPr>
          <p:spPr>
            <a:xfrm rot="10800000">
              <a:off x="6951800" y="3828096"/>
              <a:ext cx="117892" cy="117867"/>
            </a:xfrm>
            <a:custGeom>
              <a:rect b="b" l="l" r="r" t="t"/>
              <a:pathLst>
                <a:path extrusionOk="0" h="4856" w="4857">
                  <a:moveTo>
                    <a:pt x="1" y="0"/>
                  </a:moveTo>
                  <a:lnTo>
                    <a:pt x="1" y="4856"/>
                  </a:lnTo>
                  <a:lnTo>
                    <a:pt x="4856" y="4856"/>
                  </a:lnTo>
                  <a:lnTo>
                    <a:pt x="48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2"/>
            <p:cNvSpPr/>
            <p:nvPr/>
          </p:nvSpPr>
          <p:spPr>
            <a:xfrm rot="10800000">
              <a:off x="6951800" y="2659036"/>
              <a:ext cx="117892" cy="117892"/>
            </a:xfrm>
            <a:custGeom>
              <a:rect b="b" l="l" r="r" t="t"/>
              <a:pathLst>
                <a:path extrusionOk="0" h="4857" w="4857">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2"/>
            <p:cNvSpPr/>
            <p:nvPr/>
          </p:nvSpPr>
          <p:spPr>
            <a:xfrm rot="10800000">
              <a:off x="6805680" y="320938"/>
              <a:ext cx="117867" cy="117892"/>
            </a:xfrm>
            <a:custGeom>
              <a:rect b="b" l="l" r="r" t="t"/>
              <a:pathLst>
                <a:path extrusionOk="0" h="4857" w="4856">
                  <a:moveTo>
                    <a:pt x="0" y="1"/>
                  </a:moveTo>
                  <a:lnTo>
                    <a:pt x="0"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2"/>
            <p:cNvSpPr/>
            <p:nvPr/>
          </p:nvSpPr>
          <p:spPr>
            <a:xfrm rot="10800000">
              <a:off x="6513415" y="2805180"/>
              <a:ext cx="117867" cy="117867"/>
            </a:xfrm>
            <a:custGeom>
              <a:rect b="b" l="l" r="r" t="t"/>
              <a:pathLst>
                <a:path extrusionOk="0" h="4856" w="4856">
                  <a:moveTo>
                    <a:pt x="0" y="1"/>
                  </a:moveTo>
                  <a:lnTo>
                    <a:pt x="0" y="4856"/>
                  </a:lnTo>
                  <a:lnTo>
                    <a:pt x="4855" y="4856"/>
                  </a:lnTo>
                  <a:lnTo>
                    <a:pt x="48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2"/>
            <p:cNvSpPr/>
            <p:nvPr/>
          </p:nvSpPr>
          <p:spPr>
            <a:xfrm rot="10800000">
              <a:off x="6367294" y="467083"/>
              <a:ext cx="117867" cy="117867"/>
            </a:xfrm>
            <a:custGeom>
              <a:rect b="b" l="l" r="r" t="t"/>
              <a:pathLst>
                <a:path extrusionOk="0" h="4856" w="4856">
                  <a:moveTo>
                    <a:pt x="1" y="1"/>
                  </a:moveTo>
                  <a:lnTo>
                    <a:pt x="1" y="4856"/>
                  </a:lnTo>
                  <a:lnTo>
                    <a:pt x="4856" y="4856"/>
                  </a:lnTo>
                  <a:lnTo>
                    <a:pt x="48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1" name="Google Shape;3831;p12"/>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526" name="Shape 526"/>
        <p:cNvGrpSpPr/>
        <p:nvPr/>
      </p:nvGrpSpPr>
      <p:grpSpPr>
        <a:xfrm>
          <a:off x="0" y="0"/>
          <a:ext cx="0" cy="0"/>
          <a:chOff x="0" y="0"/>
          <a:chExt cx="0" cy="0"/>
        </a:xfrm>
      </p:grpSpPr>
      <p:sp>
        <p:nvSpPr>
          <p:cNvPr id="527" name="Google Shape;527;p3"/>
          <p:cNvSpPr txBox="1"/>
          <p:nvPr>
            <p:ph type="ctrTitle"/>
          </p:nvPr>
        </p:nvSpPr>
        <p:spPr>
          <a:xfrm>
            <a:off x="685800" y="2878750"/>
            <a:ext cx="52689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528" name="Google Shape;528;p3"/>
          <p:cNvSpPr txBox="1"/>
          <p:nvPr>
            <p:ph idx="1" type="subTitle"/>
          </p:nvPr>
        </p:nvSpPr>
        <p:spPr>
          <a:xfrm>
            <a:off x="685800" y="3983055"/>
            <a:ext cx="5268900" cy="784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80BFB7"/>
              </a:buClr>
              <a:buSzPts val="2400"/>
              <a:buNone/>
              <a:defRPr>
                <a:solidFill>
                  <a:srgbClr val="80BFB7"/>
                </a:solidFill>
              </a:defRPr>
            </a:lvl1pPr>
            <a:lvl2pPr lvl="1" rtl="0">
              <a:spcBef>
                <a:spcPts val="0"/>
              </a:spcBef>
              <a:spcAft>
                <a:spcPts val="0"/>
              </a:spcAft>
              <a:buClr>
                <a:srgbClr val="80BFB7"/>
              </a:buClr>
              <a:buSzPts val="3000"/>
              <a:buNone/>
              <a:defRPr sz="3000">
                <a:solidFill>
                  <a:srgbClr val="80BFB7"/>
                </a:solidFill>
              </a:defRPr>
            </a:lvl2pPr>
            <a:lvl3pPr lvl="2" rtl="0">
              <a:spcBef>
                <a:spcPts val="0"/>
              </a:spcBef>
              <a:spcAft>
                <a:spcPts val="0"/>
              </a:spcAft>
              <a:buClr>
                <a:srgbClr val="80BFB7"/>
              </a:buClr>
              <a:buSzPts val="3000"/>
              <a:buNone/>
              <a:defRPr sz="3000">
                <a:solidFill>
                  <a:srgbClr val="80BFB7"/>
                </a:solidFill>
              </a:defRPr>
            </a:lvl3pPr>
            <a:lvl4pPr lvl="3" rtl="0">
              <a:spcBef>
                <a:spcPts val="0"/>
              </a:spcBef>
              <a:spcAft>
                <a:spcPts val="0"/>
              </a:spcAft>
              <a:buClr>
                <a:srgbClr val="80BFB7"/>
              </a:buClr>
              <a:buSzPts val="3000"/>
              <a:buNone/>
              <a:defRPr sz="3000">
                <a:solidFill>
                  <a:srgbClr val="80BFB7"/>
                </a:solidFill>
              </a:defRPr>
            </a:lvl4pPr>
            <a:lvl5pPr lvl="4" rtl="0">
              <a:spcBef>
                <a:spcPts val="0"/>
              </a:spcBef>
              <a:spcAft>
                <a:spcPts val="0"/>
              </a:spcAft>
              <a:buClr>
                <a:srgbClr val="80BFB7"/>
              </a:buClr>
              <a:buSzPts val="3000"/>
              <a:buNone/>
              <a:defRPr sz="3000">
                <a:solidFill>
                  <a:srgbClr val="80BFB7"/>
                </a:solidFill>
              </a:defRPr>
            </a:lvl5pPr>
            <a:lvl6pPr lvl="5" rtl="0">
              <a:spcBef>
                <a:spcPts val="0"/>
              </a:spcBef>
              <a:spcAft>
                <a:spcPts val="0"/>
              </a:spcAft>
              <a:buClr>
                <a:srgbClr val="80BFB7"/>
              </a:buClr>
              <a:buSzPts val="3000"/>
              <a:buNone/>
              <a:defRPr sz="3000">
                <a:solidFill>
                  <a:srgbClr val="80BFB7"/>
                </a:solidFill>
              </a:defRPr>
            </a:lvl6pPr>
            <a:lvl7pPr lvl="6" rtl="0">
              <a:spcBef>
                <a:spcPts val="0"/>
              </a:spcBef>
              <a:spcAft>
                <a:spcPts val="0"/>
              </a:spcAft>
              <a:buClr>
                <a:srgbClr val="80BFB7"/>
              </a:buClr>
              <a:buSzPts val="3000"/>
              <a:buNone/>
              <a:defRPr sz="3000">
                <a:solidFill>
                  <a:srgbClr val="80BFB7"/>
                </a:solidFill>
              </a:defRPr>
            </a:lvl7pPr>
            <a:lvl8pPr lvl="7" rtl="0">
              <a:spcBef>
                <a:spcPts val="0"/>
              </a:spcBef>
              <a:spcAft>
                <a:spcPts val="0"/>
              </a:spcAft>
              <a:buClr>
                <a:srgbClr val="80BFB7"/>
              </a:buClr>
              <a:buSzPts val="3000"/>
              <a:buNone/>
              <a:defRPr sz="3000">
                <a:solidFill>
                  <a:srgbClr val="80BFB7"/>
                </a:solidFill>
              </a:defRPr>
            </a:lvl8pPr>
            <a:lvl9pPr lvl="8" rtl="0">
              <a:spcBef>
                <a:spcPts val="0"/>
              </a:spcBef>
              <a:spcAft>
                <a:spcPts val="0"/>
              </a:spcAft>
              <a:buClr>
                <a:srgbClr val="80BFB7"/>
              </a:buClr>
              <a:buSzPts val="3000"/>
              <a:buNone/>
              <a:defRPr sz="3000">
                <a:solidFill>
                  <a:srgbClr val="80BFB7"/>
                </a:solidFill>
              </a:defRPr>
            </a:lvl9pPr>
          </a:lstStyle>
          <a:p/>
        </p:txBody>
      </p:sp>
      <p:grpSp>
        <p:nvGrpSpPr>
          <p:cNvPr id="529" name="Google Shape;529;p3"/>
          <p:cNvGrpSpPr/>
          <p:nvPr/>
        </p:nvGrpSpPr>
        <p:grpSpPr>
          <a:xfrm rot="10800000">
            <a:off x="8705367" y="28698"/>
            <a:ext cx="410132" cy="5086302"/>
            <a:chOff x="836200" y="238125"/>
            <a:chExt cx="422425" cy="5238750"/>
          </a:xfrm>
        </p:grpSpPr>
        <p:sp>
          <p:nvSpPr>
            <p:cNvPr id="530" name="Google Shape;530;p3"/>
            <p:cNvSpPr/>
            <p:nvPr/>
          </p:nvSpPr>
          <p:spPr>
            <a:xfrm>
              <a:off x="836200" y="2381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836200" y="38862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836200" y="53912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836200" y="6896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836200" y="8401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836200" y="9906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836200" y="11411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836200" y="129170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836200" y="14422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836200" y="159270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836200" y="174322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836200" y="18937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836200" y="20442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836200" y="21947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836200" y="23452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836200" y="24957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836200" y="264627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836200" y="27968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836200" y="294730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836200" y="30978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836200" y="32483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836200" y="33988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
            <p:cNvSpPr/>
            <p:nvPr/>
          </p:nvSpPr>
          <p:spPr>
            <a:xfrm>
              <a:off x="836200" y="35493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836200" y="36998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
            <p:cNvSpPr/>
            <p:nvPr/>
          </p:nvSpPr>
          <p:spPr>
            <a:xfrm>
              <a:off x="836200" y="38503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
            <p:cNvSpPr/>
            <p:nvPr/>
          </p:nvSpPr>
          <p:spPr>
            <a:xfrm>
              <a:off x="836200" y="400087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836200" y="41514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836200" y="430190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836200" y="44524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836200" y="46029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836200" y="47534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836200" y="49039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836200" y="505445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836200" y="52049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836200" y="53554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986700" y="38862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986700" y="53912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986700" y="8401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986700" y="11411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986700" y="129170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
            <p:cNvSpPr/>
            <p:nvPr/>
          </p:nvSpPr>
          <p:spPr>
            <a:xfrm>
              <a:off x="986700" y="174322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986700" y="18937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986700" y="21947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986700" y="23452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986700" y="24957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986700" y="27968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986700" y="29473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986700" y="30978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986700" y="35493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986700" y="36998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986700" y="38503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986700" y="41514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
            <p:cNvSpPr/>
            <p:nvPr/>
          </p:nvSpPr>
          <p:spPr>
            <a:xfrm>
              <a:off x="986700" y="430190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
            <p:cNvSpPr/>
            <p:nvPr/>
          </p:nvSpPr>
          <p:spPr>
            <a:xfrm>
              <a:off x="986700" y="44524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986700" y="46029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986700" y="49039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986700" y="505445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986700" y="53554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1137200" y="2381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1137200" y="53912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1137200" y="9906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1137200" y="11411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1137200" y="14422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1137200" y="15927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1137200" y="21947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1137200" y="23452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1137200" y="24957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1137200" y="26462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1137200" y="29473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1137200" y="32483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1137200" y="33988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1137200" y="36998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1137200" y="38503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1137200" y="40008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1137200" y="41514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1137200" y="46029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1137200" y="47534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1137200" y="505445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1137200"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1137200" y="53554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3"/>
          <p:cNvGrpSpPr/>
          <p:nvPr/>
        </p:nvGrpSpPr>
        <p:grpSpPr>
          <a:xfrm rot="10800000">
            <a:off x="6659535" y="28698"/>
            <a:ext cx="2309844" cy="5086302"/>
            <a:chOff x="986700" y="238125"/>
            <a:chExt cx="2379075" cy="5238750"/>
          </a:xfrm>
        </p:grpSpPr>
        <p:sp>
          <p:nvSpPr>
            <p:cNvPr id="611" name="Google Shape;611;p3"/>
            <p:cNvSpPr/>
            <p:nvPr/>
          </p:nvSpPr>
          <p:spPr>
            <a:xfrm>
              <a:off x="986700" y="2381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986700" y="6896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986700" y="99067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
            <p:cNvSpPr/>
            <p:nvPr/>
          </p:nvSpPr>
          <p:spPr>
            <a:xfrm>
              <a:off x="986700" y="1442200"/>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
            <p:cNvSpPr/>
            <p:nvPr/>
          </p:nvSpPr>
          <p:spPr>
            <a:xfrm>
              <a:off x="986700" y="1592700"/>
              <a:ext cx="121400" cy="121425"/>
            </a:xfrm>
            <a:custGeom>
              <a:rect b="b" l="l" r="r" t="t"/>
              <a:pathLst>
                <a:path extrusionOk="0" h="4857"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
            <p:cNvSpPr/>
            <p:nvPr/>
          </p:nvSpPr>
          <p:spPr>
            <a:xfrm>
              <a:off x="986700" y="20442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
            <p:cNvSpPr/>
            <p:nvPr/>
          </p:nvSpPr>
          <p:spPr>
            <a:xfrm>
              <a:off x="986700" y="2646275"/>
              <a:ext cx="121400" cy="121425"/>
            </a:xfrm>
            <a:custGeom>
              <a:rect b="b" l="l" r="r" t="t"/>
              <a:pathLst>
                <a:path extrusionOk="0" h="4857"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
            <p:cNvSpPr/>
            <p:nvPr/>
          </p:nvSpPr>
          <p:spPr>
            <a:xfrm>
              <a:off x="986700" y="3248325"/>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
            <p:cNvSpPr/>
            <p:nvPr/>
          </p:nvSpPr>
          <p:spPr>
            <a:xfrm>
              <a:off x="986700" y="33988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
            <p:cNvSpPr/>
            <p:nvPr/>
          </p:nvSpPr>
          <p:spPr>
            <a:xfrm>
              <a:off x="986700" y="4000875"/>
              <a:ext cx="121400" cy="121425"/>
            </a:xfrm>
            <a:custGeom>
              <a:rect b="b" l="l" r="r" t="t"/>
              <a:pathLst>
                <a:path extrusionOk="0" h="4857"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
            <p:cNvSpPr/>
            <p:nvPr/>
          </p:nvSpPr>
          <p:spPr>
            <a:xfrm>
              <a:off x="986700" y="47534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
            <p:cNvSpPr/>
            <p:nvPr/>
          </p:nvSpPr>
          <p:spPr>
            <a:xfrm>
              <a:off x="986700" y="520497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
            <p:cNvSpPr/>
            <p:nvPr/>
          </p:nvSpPr>
          <p:spPr>
            <a:xfrm>
              <a:off x="1137200" y="388625"/>
              <a:ext cx="121425" cy="121400"/>
            </a:xfrm>
            <a:custGeom>
              <a:rect b="b" l="l" r="r" t="t"/>
              <a:pathLst>
                <a:path extrusionOk="0" h="4856" w="4857">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
            <p:cNvSpPr/>
            <p:nvPr/>
          </p:nvSpPr>
          <p:spPr>
            <a:xfrm>
              <a:off x="1137200" y="689650"/>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
            <p:cNvSpPr/>
            <p:nvPr/>
          </p:nvSpPr>
          <p:spPr>
            <a:xfrm>
              <a:off x="1137200" y="840150"/>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
            <p:cNvSpPr/>
            <p:nvPr/>
          </p:nvSpPr>
          <p:spPr>
            <a:xfrm>
              <a:off x="1137200" y="1291700"/>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
            <p:cNvSpPr/>
            <p:nvPr/>
          </p:nvSpPr>
          <p:spPr>
            <a:xfrm>
              <a:off x="1137200" y="1743225"/>
              <a:ext cx="121425" cy="121400"/>
            </a:xfrm>
            <a:custGeom>
              <a:rect b="b" l="l" r="r" t="t"/>
              <a:pathLst>
                <a:path extrusionOk="0" h="4856" w="4857">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
            <p:cNvSpPr/>
            <p:nvPr/>
          </p:nvSpPr>
          <p:spPr>
            <a:xfrm>
              <a:off x="1137200" y="1893725"/>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
            <p:cNvSpPr/>
            <p:nvPr/>
          </p:nvSpPr>
          <p:spPr>
            <a:xfrm>
              <a:off x="1137200" y="2044250"/>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
            <p:cNvSpPr/>
            <p:nvPr/>
          </p:nvSpPr>
          <p:spPr>
            <a:xfrm>
              <a:off x="1137200" y="2796800"/>
              <a:ext cx="121425" cy="121400"/>
            </a:xfrm>
            <a:custGeom>
              <a:rect b="b" l="l" r="r" t="t"/>
              <a:pathLst>
                <a:path extrusionOk="0" h="4856" w="4857">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1137200" y="3097825"/>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
            <p:cNvSpPr/>
            <p:nvPr/>
          </p:nvSpPr>
          <p:spPr>
            <a:xfrm>
              <a:off x="1137200" y="3549350"/>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
            <p:cNvSpPr/>
            <p:nvPr/>
          </p:nvSpPr>
          <p:spPr>
            <a:xfrm>
              <a:off x="1137200" y="4301900"/>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1137200" y="4452425"/>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
            <p:cNvSpPr/>
            <p:nvPr/>
          </p:nvSpPr>
          <p:spPr>
            <a:xfrm>
              <a:off x="1137200" y="4903950"/>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
            <p:cNvSpPr/>
            <p:nvPr/>
          </p:nvSpPr>
          <p:spPr>
            <a:xfrm>
              <a:off x="1287725" y="2381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1287725" y="53912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1287725" y="9906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1287725" y="11411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1287725" y="14422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1287725" y="1592700"/>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1287725" y="21947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1287725" y="23452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1287725" y="26462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1287725" y="27968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
            <p:cNvSpPr/>
            <p:nvPr/>
          </p:nvSpPr>
          <p:spPr>
            <a:xfrm>
              <a:off x="1287725" y="30978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
            <p:cNvSpPr/>
            <p:nvPr/>
          </p:nvSpPr>
          <p:spPr>
            <a:xfrm>
              <a:off x="1287725" y="32483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
            <p:cNvSpPr/>
            <p:nvPr/>
          </p:nvSpPr>
          <p:spPr>
            <a:xfrm>
              <a:off x="1287725" y="33988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
            <p:cNvSpPr/>
            <p:nvPr/>
          </p:nvSpPr>
          <p:spPr>
            <a:xfrm>
              <a:off x="1287725" y="35493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
            <p:cNvSpPr/>
            <p:nvPr/>
          </p:nvSpPr>
          <p:spPr>
            <a:xfrm>
              <a:off x="1287725" y="40008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1287725" y="41514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1287725" y="430190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1287725" y="46029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1287725" y="49039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1287725" y="53554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1438225" y="2381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1438225" y="53912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1438225"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1438225" y="8401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1438225" y="9906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1438225" y="11411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1438225" y="129170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
            <p:cNvSpPr/>
            <p:nvPr/>
          </p:nvSpPr>
          <p:spPr>
            <a:xfrm>
              <a:off x="1438225" y="14422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
            <p:cNvSpPr/>
            <p:nvPr/>
          </p:nvSpPr>
          <p:spPr>
            <a:xfrm>
              <a:off x="1438225" y="15927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1438225" y="174322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1438225"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1438225" y="20442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1438225" y="21947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1438225" y="24957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143822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1438225" y="29473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1438225" y="30978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
            <p:cNvSpPr/>
            <p:nvPr/>
          </p:nvSpPr>
          <p:spPr>
            <a:xfrm>
              <a:off x="1438225" y="32483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
            <p:cNvSpPr/>
            <p:nvPr/>
          </p:nvSpPr>
          <p:spPr>
            <a:xfrm>
              <a:off x="1438225" y="33988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
            <p:cNvSpPr/>
            <p:nvPr/>
          </p:nvSpPr>
          <p:spPr>
            <a:xfrm>
              <a:off x="1438225" y="35493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
            <p:cNvSpPr/>
            <p:nvPr/>
          </p:nvSpPr>
          <p:spPr>
            <a:xfrm>
              <a:off x="1438225" y="36998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
            <p:cNvSpPr/>
            <p:nvPr/>
          </p:nvSpPr>
          <p:spPr>
            <a:xfrm>
              <a:off x="1438225" y="38503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
            <p:cNvSpPr/>
            <p:nvPr/>
          </p:nvSpPr>
          <p:spPr>
            <a:xfrm>
              <a:off x="1438225" y="40008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1438225" y="430190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
            <p:cNvSpPr/>
            <p:nvPr/>
          </p:nvSpPr>
          <p:spPr>
            <a:xfrm>
              <a:off x="1438225" y="44524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
            <p:cNvSpPr/>
            <p:nvPr/>
          </p:nvSpPr>
          <p:spPr>
            <a:xfrm>
              <a:off x="1438225" y="46029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1438225" y="47534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1438225" y="49039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1438225" y="505445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143822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
            <p:cNvSpPr/>
            <p:nvPr/>
          </p:nvSpPr>
          <p:spPr>
            <a:xfrm>
              <a:off x="1438225" y="53554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
            <p:cNvSpPr/>
            <p:nvPr/>
          </p:nvSpPr>
          <p:spPr>
            <a:xfrm>
              <a:off x="1588750" y="2381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
            <p:cNvSpPr/>
            <p:nvPr/>
          </p:nvSpPr>
          <p:spPr>
            <a:xfrm>
              <a:off x="1588750" y="8401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
            <p:cNvSpPr/>
            <p:nvPr/>
          </p:nvSpPr>
          <p:spPr>
            <a:xfrm>
              <a:off x="1588750" y="9906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
            <p:cNvSpPr/>
            <p:nvPr/>
          </p:nvSpPr>
          <p:spPr>
            <a:xfrm>
              <a:off x="1588750" y="14422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
            <p:cNvSpPr/>
            <p:nvPr/>
          </p:nvSpPr>
          <p:spPr>
            <a:xfrm>
              <a:off x="1588750" y="174322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
            <p:cNvSpPr/>
            <p:nvPr/>
          </p:nvSpPr>
          <p:spPr>
            <a:xfrm>
              <a:off x="1588750" y="21947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
            <p:cNvSpPr/>
            <p:nvPr/>
          </p:nvSpPr>
          <p:spPr>
            <a:xfrm>
              <a:off x="1588750" y="24957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
            <p:cNvSpPr/>
            <p:nvPr/>
          </p:nvSpPr>
          <p:spPr>
            <a:xfrm>
              <a:off x="1588750" y="27968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
            <p:cNvSpPr/>
            <p:nvPr/>
          </p:nvSpPr>
          <p:spPr>
            <a:xfrm>
              <a:off x="1588750" y="2947300"/>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
            <p:cNvSpPr/>
            <p:nvPr/>
          </p:nvSpPr>
          <p:spPr>
            <a:xfrm>
              <a:off x="1588750" y="32483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
            <p:cNvSpPr/>
            <p:nvPr/>
          </p:nvSpPr>
          <p:spPr>
            <a:xfrm>
              <a:off x="1588750" y="33988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
            <p:cNvSpPr/>
            <p:nvPr/>
          </p:nvSpPr>
          <p:spPr>
            <a:xfrm>
              <a:off x="1588750" y="36998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
            <p:cNvSpPr/>
            <p:nvPr/>
          </p:nvSpPr>
          <p:spPr>
            <a:xfrm>
              <a:off x="1588750" y="385037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
            <p:cNvSpPr/>
            <p:nvPr/>
          </p:nvSpPr>
          <p:spPr>
            <a:xfrm>
              <a:off x="1588750" y="41514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
            <p:cNvSpPr/>
            <p:nvPr/>
          </p:nvSpPr>
          <p:spPr>
            <a:xfrm>
              <a:off x="1588750" y="430190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
            <p:cNvSpPr/>
            <p:nvPr/>
          </p:nvSpPr>
          <p:spPr>
            <a:xfrm>
              <a:off x="1588750" y="44524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
            <p:cNvSpPr/>
            <p:nvPr/>
          </p:nvSpPr>
          <p:spPr>
            <a:xfrm>
              <a:off x="1588750" y="46029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
            <p:cNvSpPr/>
            <p:nvPr/>
          </p:nvSpPr>
          <p:spPr>
            <a:xfrm>
              <a:off x="1588750" y="49039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
            <p:cNvSpPr/>
            <p:nvPr/>
          </p:nvSpPr>
          <p:spPr>
            <a:xfrm>
              <a:off x="1588750" y="520497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
            <p:cNvSpPr/>
            <p:nvPr/>
          </p:nvSpPr>
          <p:spPr>
            <a:xfrm>
              <a:off x="1739250" y="2381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
            <p:cNvSpPr/>
            <p:nvPr/>
          </p:nvSpPr>
          <p:spPr>
            <a:xfrm>
              <a:off x="1739250" y="8401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
            <p:cNvSpPr/>
            <p:nvPr/>
          </p:nvSpPr>
          <p:spPr>
            <a:xfrm>
              <a:off x="1739250" y="11411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
            <p:cNvSpPr/>
            <p:nvPr/>
          </p:nvSpPr>
          <p:spPr>
            <a:xfrm>
              <a:off x="1739250" y="14422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
            <p:cNvSpPr/>
            <p:nvPr/>
          </p:nvSpPr>
          <p:spPr>
            <a:xfrm>
              <a:off x="1739250"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
            <p:cNvSpPr/>
            <p:nvPr/>
          </p:nvSpPr>
          <p:spPr>
            <a:xfrm>
              <a:off x="1739250" y="24957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
            <p:cNvSpPr/>
            <p:nvPr/>
          </p:nvSpPr>
          <p:spPr>
            <a:xfrm>
              <a:off x="1739250"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
            <p:cNvSpPr/>
            <p:nvPr/>
          </p:nvSpPr>
          <p:spPr>
            <a:xfrm>
              <a:off x="1739250" y="36998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
            <p:cNvSpPr/>
            <p:nvPr/>
          </p:nvSpPr>
          <p:spPr>
            <a:xfrm>
              <a:off x="1739250" y="41514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
            <p:cNvSpPr/>
            <p:nvPr/>
          </p:nvSpPr>
          <p:spPr>
            <a:xfrm>
              <a:off x="1739250" y="49039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
            <p:cNvSpPr/>
            <p:nvPr/>
          </p:nvSpPr>
          <p:spPr>
            <a:xfrm>
              <a:off x="1739250" y="53554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
            <p:cNvSpPr/>
            <p:nvPr/>
          </p:nvSpPr>
          <p:spPr>
            <a:xfrm>
              <a:off x="1889750" y="388625"/>
              <a:ext cx="121425" cy="121400"/>
            </a:xfrm>
            <a:custGeom>
              <a:rect b="b" l="l" r="r" t="t"/>
              <a:pathLst>
                <a:path extrusionOk="0" h="4856" w="4857">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
            <p:cNvSpPr/>
            <p:nvPr/>
          </p:nvSpPr>
          <p:spPr>
            <a:xfrm>
              <a:off x="1889750" y="840150"/>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
            <p:cNvSpPr/>
            <p:nvPr/>
          </p:nvSpPr>
          <p:spPr>
            <a:xfrm>
              <a:off x="1889750" y="3398850"/>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
            <p:cNvSpPr/>
            <p:nvPr/>
          </p:nvSpPr>
          <p:spPr>
            <a:xfrm>
              <a:off x="1889750" y="4602925"/>
              <a:ext cx="121425" cy="121400"/>
            </a:xfrm>
            <a:custGeom>
              <a:rect b="b" l="l" r="r" t="t"/>
              <a:pathLst>
                <a:path extrusionOk="0" h="4856"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
            <p:cNvSpPr/>
            <p:nvPr/>
          </p:nvSpPr>
          <p:spPr>
            <a:xfrm>
              <a:off x="1889750" y="5204975"/>
              <a:ext cx="121425" cy="121400"/>
            </a:xfrm>
            <a:custGeom>
              <a:rect b="b" l="l" r="r" t="t"/>
              <a:pathLst>
                <a:path extrusionOk="0" h="4856" w="4857">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
            <p:cNvSpPr/>
            <p:nvPr/>
          </p:nvSpPr>
          <p:spPr>
            <a:xfrm>
              <a:off x="2040275" y="6896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
            <p:cNvSpPr/>
            <p:nvPr/>
          </p:nvSpPr>
          <p:spPr>
            <a:xfrm>
              <a:off x="2040275" y="1893725"/>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
            <p:cNvSpPr/>
            <p:nvPr/>
          </p:nvSpPr>
          <p:spPr>
            <a:xfrm>
              <a:off x="2040275" y="2796800"/>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
            <p:cNvSpPr/>
            <p:nvPr/>
          </p:nvSpPr>
          <p:spPr>
            <a:xfrm>
              <a:off x="2190775" y="5054450"/>
              <a:ext cx="121425" cy="121425"/>
            </a:xfrm>
            <a:custGeom>
              <a:rect b="b" l="l" r="r" t="t"/>
              <a:pathLst>
                <a:path extrusionOk="0" h="4857" w="4857">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
            <p:cNvSpPr/>
            <p:nvPr/>
          </p:nvSpPr>
          <p:spPr>
            <a:xfrm>
              <a:off x="2341300" y="47534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
            <p:cNvSpPr/>
            <p:nvPr/>
          </p:nvSpPr>
          <p:spPr>
            <a:xfrm>
              <a:off x="2642325" y="26462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
            <p:cNvSpPr/>
            <p:nvPr/>
          </p:nvSpPr>
          <p:spPr>
            <a:xfrm>
              <a:off x="2642325" y="5204975"/>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
            <p:cNvSpPr/>
            <p:nvPr/>
          </p:nvSpPr>
          <p:spPr>
            <a:xfrm>
              <a:off x="3244350" y="990675"/>
              <a:ext cx="121425" cy="121400"/>
            </a:xfrm>
            <a:custGeom>
              <a:rect b="b" l="l" r="r" t="t"/>
              <a:pathLst>
                <a:path extrusionOk="0" h="4856" w="4857">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 name="Google Shape;730;p3"/>
          <p:cNvGrpSpPr/>
          <p:nvPr/>
        </p:nvGrpSpPr>
        <p:grpSpPr>
          <a:xfrm rot="10800000">
            <a:off x="6367294" y="28698"/>
            <a:ext cx="2017554" cy="5086302"/>
            <a:chOff x="1588750" y="238125"/>
            <a:chExt cx="2078025" cy="5238750"/>
          </a:xfrm>
        </p:grpSpPr>
        <p:sp>
          <p:nvSpPr>
            <p:cNvPr id="731" name="Google Shape;731;p3"/>
            <p:cNvSpPr/>
            <p:nvPr/>
          </p:nvSpPr>
          <p:spPr>
            <a:xfrm>
              <a:off x="1588750"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
            <p:cNvSpPr/>
            <p:nvPr/>
          </p:nvSpPr>
          <p:spPr>
            <a:xfrm>
              <a:off x="1588750"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
            <p:cNvSpPr/>
            <p:nvPr/>
          </p:nvSpPr>
          <p:spPr>
            <a:xfrm>
              <a:off x="1588750" y="26462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
            <p:cNvSpPr/>
            <p:nvPr/>
          </p:nvSpPr>
          <p:spPr>
            <a:xfrm>
              <a:off x="1588750" y="40008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
            <p:cNvSpPr/>
            <p:nvPr/>
          </p:nvSpPr>
          <p:spPr>
            <a:xfrm>
              <a:off x="1588750" y="47534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
            <p:cNvSpPr/>
            <p:nvPr/>
          </p:nvSpPr>
          <p:spPr>
            <a:xfrm>
              <a:off x="1588750"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
            <p:cNvSpPr/>
            <p:nvPr/>
          </p:nvSpPr>
          <p:spPr>
            <a:xfrm>
              <a:off x="1739250" y="53912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
            <p:cNvSpPr/>
            <p:nvPr/>
          </p:nvSpPr>
          <p:spPr>
            <a:xfrm>
              <a:off x="1739250"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
            <p:cNvSpPr/>
            <p:nvPr/>
          </p:nvSpPr>
          <p:spPr>
            <a:xfrm>
              <a:off x="1739250"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
            <p:cNvSpPr/>
            <p:nvPr/>
          </p:nvSpPr>
          <p:spPr>
            <a:xfrm>
              <a:off x="1739250" y="33988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
            <p:cNvSpPr/>
            <p:nvPr/>
          </p:nvSpPr>
          <p:spPr>
            <a:xfrm>
              <a:off x="1739250"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
            <p:cNvSpPr/>
            <p:nvPr/>
          </p:nvSpPr>
          <p:spPr>
            <a:xfrm>
              <a:off x="1739250"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
            <p:cNvSpPr/>
            <p:nvPr/>
          </p:nvSpPr>
          <p:spPr>
            <a:xfrm>
              <a:off x="1739250" y="52049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
            <p:cNvSpPr/>
            <p:nvPr/>
          </p:nvSpPr>
          <p:spPr>
            <a:xfrm>
              <a:off x="1889750" y="2381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
            <p:cNvSpPr/>
            <p:nvPr/>
          </p:nvSpPr>
          <p:spPr>
            <a:xfrm>
              <a:off x="1889750" y="14422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
            <p:cNvSpPr/>
            <p:nvPr/>
          </p:nvSpPr>
          <p:spPr>
            <a:xfrm>
              <a:off x="1889750" y="17432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
            <p:cNvSpPr/>
            <p:nvPr/>
          </p:nvSpPr>
          <p:spPr>
            <a:xfrm>
              <a:off x="1889750" y="18937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
            <p:cNvSpPr/>
            <p:nvPr/>
          </p:nvSpPr>
          <p:spPr>
            <a:xfrm>
              <a:off x="1889750"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
            <p:cNvSpPr/>
            <p:nvPr/>
          </p:nvSpPr>
          <p:spPr>
            <a:xfrm>
              <a:off x="1889750" y="21947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
            <p:cNvSpPr/>
            <p:nvPr/>
          </p:nvSpPr>
          <p:spPr>
            <a:xfrm>
              <a:off x="1889750"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
            <p:cNvSpPr/>
            <p:nvPr/>
          </p:nvSpPr>
          <p:spPr>
            <a:xfrm>
              <a:off x="1889750" y="24957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
            <p:cNvSpPr/>
            <p:nvPr/>
          </p:nvSpPr>
          <p:spPr>
            <a:xfrm>
              <a:off x="1889750" y="264627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
            <p:cNvSpPr/>
            <p:nvPr/>
          </p:nvSpPr>
          <p:spPr>
            <a:xfrm>
              <a:off x="1889750"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
            <p:cNvSpPr/>
            <p:nvPr/>
          </p:nvSpPr>
          <p:spPr>
            <a:xfrm>
              <a:off x="1889750" y="29473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
            <p:cNvSpPr/>
            <p:nvPr/>
          </p:nvSpPr>
          <p:spPr>
            <a:xfrm>
              <a:off x="1889750"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
            <p:cNvSpPr/>
            <p:nvPr/>
          </p:nvSpPr>
          <p:spPr>
            <a:xfrm>
              <a:off x="1889750"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
            <p:cNvSpPr/>
            <p:nvPr/>
          </p:nvSpPr>
          <p:spPr>
            <a:xfrm>
              <a:off x="1889750" y="400087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
            <p:cNvSpPr/>
            <p:nvPr/>
          </p:nvSpPr>
          <p:spPr>
            <a:xfrm>
              <a:off x="1889750"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
            <p:cNvSpPr/>
            <p:nvPr/>
          </p:nvSpPr>
          <p:spPr>
            <a:xfrm>
              <a:off x="1889750" y="430190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
            <p:cNvSpPr/>
            <p:nvPr/>
          </p:nvSpPr>
          <p:spPr>
            <a:xfrm>
              <a:off x="1889750" y="44524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
            <p:cNvSpPr/>
            <p:nvPr/>
          </p:nvSpPr>
          <p:spPr>
            <a:xfrm>
              <a:off x="1889750"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
            <p:cNvSpPr/>
            <p:nvPr/>
          </p:nvSpPr>
          <p:spPr>
            <a:xfrm>
              <a:off x="1889750" y="49039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
            <p:cNvSpPr/>
            <p:nvPr/>
          </p:nvSpPr>
          <p:spPr>
            <a:xfrm>
              <a:off x="2040275" y="3886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
            <p:cNvSpPr/>
            <p:nvPr/>
          </p:nvSpPr>
          <p:spPr>
            <a:xfrm>
              <a:off x="2040275" y="11411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
            <p:cNvSpPr/>
            <p:nvPr/>
          </p:nvSpPr>
          <p:spPr>
            <a:xfrm>
              <a:off x="2040275" y="129170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
            <p:cNvSpPr/>
            <p:nvPr/>
          </p:nvSpPr>
          <p:spPr>
            <a:xfrm>
              <a:off x="2040275" y="14422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
            <p:cNvSpPr/>
            <p:nvPr/>
          </p:nvSpPr>
          <p:spPr>
            <a:xfrm>
              <a:off x="2040275" y="17432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
            <p:cNvSpPr/>
            <p:nvPr/>
          </p:nvSpPr>
          <p:spPr>
            <a:xfrm>
              <a:off x="2040275" y="20442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
            <p:cNvSpPr/>
            <p:nvPr/>
          </p:nvSpPr>
          <p:spPr>
            <a:xfrm>
              <a:off x="2040275" y="2646275"/>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
            <p:cNvSpPr/>
            <p:nvPr/>
          </p:nvSpPr>
          <p:spPr>
            <a:xfrm>
              <a:off x="2040275" y="2947300"/>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
            <p:cNvSpPr/>
            <p:nvPr/>
          </p:nvSpPr>
          <p:spPr>
            <a:xfrm>
              <a:off x="2040275" y="30978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
            <p:cNvSpPr/>
            <p:nvPr/>
          </p:nvSpPr>
          <p:spPr>
            <a:xfrm>
              <a:off x="2040275" y="32483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
            <p:cNvSpPr/>
            <p:nvPr/>
          </p:nvSpPr>
          <p:spPr>
            <a:xfrm>
              <a:off x="2040275" y="354935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
            <p:cNvSpPr/>
            <p:nvPr/>
          </p:nvSpPr>
          <p:spPr>
            <a:xfrm>
              <a:off x="2040275" y="36998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
            <p:cNvSpPr/>
            <p:nvPr/>
          </p:nvSpPr>
          <p:spPr>
            <a:xfrm>
              <a:off x="2040275" y="38503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
            <p:cNvSpPr/>
            <p:nvPr/>
          </p:nvSpPr>
          <p:spPr>
            <a:xfrm>
              <a:off x="2040275" y="4000875"/>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
            <p:cNvSpPr/>
            <p:nvPr/>
          </p:nvSpPr>
          <p:spPr>
            <a:xfrm>
              <a:off x="2040275" y="430190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
            <p:cNvSpPr/>
            <p:nvPr/>
          </p:nvSpPr>
          <p:spPr>
            <a:xfrm>
              <a:off x="2040275" y="44524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
            <p:cNvSpPr/>
            <p:nvPr/>
          </p:nvSpPr>
          <p:spPr>
            <a:xfrm>
              <a:off x="2040275" y="490395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
            <p:cNvSpPr/>
            <p:nvPr/>
          </p:nvSpPr>
          <p:spPr>
            <a:xfrm>
              <a:off x="2040275" y="5054450"/>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
            <p:cNvSpPr/>
            <p:nvPr/>
          </p:nvSpPr>
          <p:spPr>
            <a:xfrm>
              <a:off x="2040275" y="52049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
            <p:cNvSpPr/>
            <p:nvPr/>
          </p:nvSpPr>
          <p:spPr>
            <a:xfrm>
              <a:off x="2190775" y="2381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
            <p:cNvSpPr/>
            <p:nvPr/>
          </p:nvSpPr>
          <p:spPr>
            <a:xfrm>
              <a:off x="2190775" y="6896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
            <p:cNvSpPr/>
            <p:nvPr/>
          </p:nvSpPr>
          <p:spPr>
            <a:xfrm>
              <a:off x="2190775" y="8401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
            <p:cNvSpPr/>
            <p:nvPr/>
          </p:nvSpPr>
          <p:spPr>
            <a:xfrm>
              <a:off x="2190775" y="11411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
            <p:cNvSpPr/>
            <p:nvPr/>
          </p:nvSpPr>
          <p:spPr>
            <a:xfrm>
              <a:off x="2190775"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
            <p:cNvSpPr/>
            <p:nvPr/>
          </p:nvSpPr>
          <p:spPr>
            <a:xfrm>
              <a:off x="2190775"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
            <p:cNvSpPr/>
            <p:nvPr/>
          </p:nvSpPr>
          <p:spPr>
            <a:xfrm>
              <a:off x="2190775" y="17432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
            <p:cNvSpPr/>
            <p:nvPr/>
          </p:nvSpPr>
          <p:spPr>
            <a:xfrm>
              <a:off x="2190775" y="18937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
            <p:cNvSpPr/>
            <p:nvPr/>
          </p:nvSpPr>
          <p:spPr>
            <a:xfrm>
              <a:off x="2190775"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
            <p:cNvSpPr/>
            <p:nvPr/>
          </p:nvSpPr>
          <p:spPr>
            <a:xfrm>
              <a:off x="2190775" y="21947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
            <p:cNvSpPr/>
            <p:nvPr/>
          </p:nvSpPr>
          <p:spPr>
            <a:xfrm>
              <a:off x="2190775"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
            <p:cNvSpPr/>
            <p:nvPr/>
          </p:nvSpPr>
          <p:spPr>
            <a:xfrm>
              <a:off x="2190775" y="24957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
            <p:cNvSpPr/>
            <p:nvPr/>
          </p:nvSpPr>
          <p:spPr>
            <a:xfrm>
              <a:off x="2190775"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
            <p:cNvSpPr/>
            <p:nvPr/>
          </p:nvSpPr>
          <p:spPr>
            <a:xfrm>
              <a:off x="2190775"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
            <p:cNvSpPr/>
            <p:nvPr/>
          </p:nvSpPr>
          <p:spPr>
            <a:xfrm>
              <a:off x="2190775"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
            <p:cNvSpPr/>
            <p:nvPr/>
          </p:nvSpPr>
          <p:spPr>
            <a:xfrm>
              <a:off x="2190775" y="33988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
            <p:cNvSpPr/>
            <p:nvPr/>
          </p:nvSpPr>
          <p:spPr>
            <a:xfrm>
              <a:off x="2190775" y="35493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
            <p:cNvSpPr/>
            <p:nvPr/>
          </p:nvSpPr>
          <p:spPr>
            <a:xfrm>
              <a:off x="2190775"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
            <p:cNvSpPr/>
            <p:nvPr/>
          </p:nvSpPr>
          <p:spPr>
            <a:xfrm>
              <a:off x="2190775" y="400087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
            <p:cNvSpPr/>
            <p:nvPr/>
          </p:nvSpPr>
          <p:spPr>
            <a:xfrm>
              <a:off x="2190775"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
            <p:cNvSpPr/>
            <p:nvPr/>
          </p:nvSpPr>
          <p:spPr>
            <a:xfrm>
              <a:off x="2190775" y="44524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
            <p:cNvSpPr/>
            <p:nvPr/>
          </p:nvSpPr>
          <p:spPr>
            <a:xfrm>
              <a:off x="2190775" y="46029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
            <p:cNvSpPr/>
            <p:nvPr/>
          </p:nvSpPr>
          <p:spPr>
            <a:xfrm>
              <a:off x="2190775"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
            <p:cNvSpPr/>
            <p:nvPr/>
          </p:nvSpPr>
          <p:spPr>
            <a:xfrm>
              <a:off x="2190775"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
            <p:cNvSpPr/>
            <p:nvPr/>
          </p:nvSpPr>
          <p:spPr>
            <a:xfrm>
              <a:off x="2190775" y="53554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
            <p:cNvSpPr/>
            <p:nvPr/>
          </p:nvSpPr>
          <p:spPr>
            <a:xfrm>
              <a:off x="2341300"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
            <p:cNvSpPr/>
            <p:nvPr/>
          </p:nvSpPr>
          <p:spPr>
            <a:xfrm>
              <a:off x="2341300" y="6896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
            <p:cNvSpPr/>
            <p:nvPr/>
          </p:nvSpPr>
          <p:spPr>
            <a:xfrm>
              <a:off x="2341300" y="9906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
            <p:cNvSpPr/>
            <p:nvPr/>
          </p:nvSpPr>
          <p:spPr>
            <a:xfrm>
              <a:off x="2341300"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
            <p:cNvSpPr/>
            <p:nvPr/>
          </p:nvSpPr>
          <p:spPr>
            <a:xfrm>
              <a:off x="2341300" y="14422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
            <p:cNvSpPr/>
            <p:nvPr/>
          </p:nvSpPr>
          <p:spPr>
            <a:xfrm>
              <a:off x="2341300"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
            <p:cNvSpPr/>
            <p:nvPr/>
          </p:nvSpPr>
          <p:spPr>
            <a:xfrm>
              <a:off x="2341300" y="174322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
            <p:cNvSpPr/>
            <p:nvPr/>
          </p:nvSpPr>
          <p:spPr>
            <a:xfrm>
              <a:off x="2341300" y="21947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
            <p:cNvSpPr/>
            <p:nvPr/>
          </p:nvSpPr>
          <p:spPr>
            <a:xfrm>
              <a:off x="2341300" y="23452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
            <p:cNvSpPr/>
            <p:nvPr/>
          </p:nvSpPr>
          <p:spPr>
            <a:xfrm>
              <a:off x="2341300" y="24957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
            <p:cNvSpPr/>
            <p:nvPr/>
          </p:nvSpPr>
          <p:spPr>
            <a:xfrm>
              <a:off x="2341300" y="26462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
            <p:cNvSpPr/>
            <p:nvPr/>
          </p:nvSpPr>
          <p:spPr>
            <a:xfrm>
              <a:off x="2341300"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
            <p:cNvSpPr/>
            <p:nvPr/>
          </p:nvSpPr>
          <p:spPr>
            <a:xfrm>
              <a:off x="2341300" y="29473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
            <p:cNvSpPr/>
            <p:nvPr/>
          </p:nvSpPr>
          <p:spPr>
            <a:xfrm>
              <a:off x="2341300" y="30978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
            <p:cNvSpPr/>
            <p:nvPr/>
          </p:nvSpPr>
          <p:spPr>
            <a:xfrm>
              <a:off x="2341300" y="32483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
            <p:cNvSpPr/>
            <p:nvPr/>
          </p:nvSpPr>
          <p:spPr>
            <a:xfrm>
              <a:off x="2341300"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
            <p:cNvSpPr/>
            <p:nvPr/>
          </p:nvSpPr>
          <p:spPr>
            <a:xfrm>
              <a:off x="2341300"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
            <p:cNvSpPr/>
            <p:nvPr/>
          </p:nvSpPr>
          <p:spPr>
            <a:xfrm>
              <a:off x="2341300" y="38503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
            <p:cNvSpPr/>
            <p:nvPr/>
          </p:nvSpPr>
          <p:spPr>
            <a:xfrm>
              <a:off x="2341300" y="41514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
            <p:cNvSpPr/>
            <p:nvPr/>
          </p:nvSpPr>
          <p:spPr>
            <a:xfrm>
              <a:off x="2341300"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
            <p:cNvSpPr/>
            <p:nvPr/>
          </p:nvSpPr>
          <p:spPr>
            <a:xfrm>
              <a:off x="2341300"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
            <p:cNvSpPr/>
            <p:nvPr/>
          </p:nvSpPr>
          <p:spPr>
            <a:xfrm>
              <a:off x="2341300" y="46029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
            <p:cNvSpPr/>
            <p:nvPr/>
          </p:nvSpPr>
          <p:spPr>
            <a:xfrm>
              <a:off x="2341300" y="49039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
            <p:cNvSpPr/>
            <p:nvPr/>
          </p:nvSpPr>
          <p:spPr>
            <a:xfrm>
              <a:off x="2341300"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
            <p:cNvSpPr/>
            <p:nvPr/>
          </p:nvSpPr>
          <p:spPr>
            <a:xfrm>
              <a:off x="2341300"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
            <p:cNvSpPr/>
            <p:nvPr/>
          </p:nvSpPr>
          <p:spPr>
            <a:xfrm>
              <a:off x="2341300" y="53554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
            <p:cNvSpPr/>
            <p:nvPr/>
          </p:nvSpPr>
          <p:spPr>
            <a:xfrm>
              <a:off x="2491800" y="3886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
            <p:cNvSpPr/>
            <p:nvPr/>
          </p:nvSpPr>
          <p:spPr>
            <a:xfrm>
              <a:off x="2491800"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
            <p:cNvSpPr/>
            <p:nvPr/>
          </p:nvSpPr>
          <p:spPr>
            <a:xfrm>
              <a:off x="2491800" y="8401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
            <p:cNvSpPr/>
            <p:nvPr/>
          </p:nvSpPr>
          <p:spPr>
            <a:xfrm>
              <a:off x="2491800" y="9906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
            <p:cNvSpPr/>
            <p:nvPr/>
          </p:nvSpPr>
          <p:spPr>
            <a:xfrm>
              <a:off x="2491800"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
            <p:cNvSpPr/>
            <p:nvPr/>
          </p:nvSpPr>
          <p:spPr>
            <a:xfrm>
              <a:off x="2491800" y="14422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
            <p:cNvSpPr/>
            <p:nvPr/>
          </p:nvSpPr>
          <p:spPr>
            <a:xfrm>
              <a:off x="2491800" y="17432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
            <p:cNvSpPr/>
            <p:nvPr/>
          </p:nvSpPr>
          <p:spPr>
            <a:xfrm>
              <a:off x="2491800" y="18937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
            <p:cNvSpPr/>
            <p:nvPr/>
          </p:nvSpPr>
          <p:spPr>
            <a:xfrm>
              <a:off x="2491800"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
            <p:cNvSpPr/>
            <p:nvPr/>
          </p:nvSpPr>
          <p:spPr>
            <a:xfrm>
              <a:off x="2491800" y="23452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
            <p:cNvSpPr/>
            <p:nvPr/>
          </p:nvSpPr>
          <p:spPr>
            <a:xfrm>
              <a:off x="2491800" y="24957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
            <p:cNvSpPr/>
            <p:nvPr/>
          </p:nvSpPr>
          <p:spPr>
            <a:xfrm>
              <a:off x="249180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
            <p:cNvSpPr/>
            <p:nvPr/>
          </p:nvSpPr>
          <p:spPr>
            <a:xfrm>
              <a:off x="2491800"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
            <p:cNvSpPr/>
            <p:nvPr/>
          </p:nvSpPr>
          <p:spPr>
            <a:xfrm>
              <a:off x="2491800" y="29473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
            <p:cNvSpPr/>
            <p:nvPr/>
          </p:nvSpPr>
          <p:spPr>
            <a:xfrm>
              <a:off x="2491800"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
            <p:cNvSpPr/>
            <p:nvPr/>
          </p:nvSpPr>
          <p:spPr>
            <a:xfrm>
              <a:off x="2491800" y="32483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
            <p:cNvSpPr/>
            <p:nvPr/>
          </p:nvSpPr>
          <p:spPr>
            <a:xfrm>
              <a:off x="2491800"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
            <p:cNvSpPr/>
            <p:nvPr/>
          </p:nvSpPr>
          <p:spPr>
            <a:xfrm>
              <a:off x="2491800" y="38503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
            <p:cNvSpPr/>
            <p:nvPr/>
          </p:nvSpPr>
          <p:spPr>
            <a:xfrm>
              <a:off x="2491800"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
            <p:cNvSpPr/>
            <p:nvPr/>
          </p:nvSpPr>
          <p:spPr>
            <a:xfrm>
              <a:off x="2491800" y="41514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
            <p:cNvSpPr/>
            <p:nvPr/>
          </p:nvSpPr>
          <p:spPr>
            <a:xfrm>
              <a:off x="2491800"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
            <p:cNvSpPr/>
            <p:nvPr/>
          </p:nvSpPr>
          <p:spPr>
            <a:xfrm>
              <a:off x="2491800" y="46029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
            <p:cNvSpPr/>
            <p:nvPr/>
          </p:nvSpPr>
          <p:spPr>
            <a:xfrm>
              <a:off x="2491800" y="47534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
            <p:cNvSpPr/>
            <p:nvPr/>
          </p:nvSpPr>
          <p:spPr>
            <a:xfrm>
              <a:off x="2491800"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
            <p:cNvSpPr/>
            <p:nvPr/>
          </p:nvSpPr>
          <p:spPr>
            <a:xfrm>
              <a:off x="2491800" y="53554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
            <p:cNvSpPr/>
            <p:nvPr/>
          </p:nvSpPr>
          <p:spPr>
            <a:xfrm>
              <a:off x="2642325"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
            <p:cNvSpPr/>
            <p:nvPr/>
          </p:nvSpPr>
          <p:spPr>
            <a:xfrm>
              <a:off x="2642325" y="9906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
            <p:cNvSpPr/>
            <p:nvPr/>
          </p:nvSpPr>
          <p:spPr>
            <a:xfrm>
              <a:off x="2642325" y="11411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
            <p:cNvSpPr/>
            <p:nvPr/>
          </p:nvSpPr>
          <p:spPr>
            <a:xfrm>
              <a:off x="2642325"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
            <p:cNvSpPr/>
            <p:nvPr/>
          </p:nvSpPr>
          <p:spPr>
            <a:xfrm>
              <a:off x="2642325"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
            <p:cNvSpPr/>
            <p:nvPr/>
          </p:nvSpPr>
          <p:spPr>
            <a:xfrm>
              <a:off x="2642325" y="18937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
            <p:cNvSpPr/>
            <p:nvPr/>
          </p:nvSpPr>
          <p:spPr>
            <a:xfrm>
              <a:off x="2642325" y="20442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
            <p:cNvSpPr/>
            <p:nvPr/>
          </p:nvSpPr>
          <p:spPr>
            <a:xfrm>
              <a:off x="2642325" y="21947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
            <p:cNvSpPr/>
            <p:nvPr/>
          </p:nvSpPr>
          <p:spPr>
            <a:xfrm>
              <a:off x="2642325" y="24957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
            <p:cNvSpPr/>
            <p:nvPr/>
          </p:nvSpPr>
          <p:spPr>
            <a:xfrm>
              <a:off x="2642325"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
            <p:cNvSpPr/>
            <p:nvPr/>
          </p:nvSpPr>
          <p:spPr>
            <a:xfrm>
              <a:off x="2642325" y="30978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
            <p:cNvSpPr/>
            <p:nvPr/>
          </p:nvSpPr>
          <p:spPr>
            <a:xfrm>
              <a:off x="2642325"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
            <p:cNvSpPr/>
            <p:nvPr/>
          </p:nvSpPr>
          <p:spPr>
            <a:xfrm>
              <a:off x="2642325"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
            <p:cNvSpPr/>
            <p:nvPr/>
          </p:nvSpPr>
          <p:spPr>
            <a:xfrm>
              <a:off x="2642325" y="40008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
            <p:cNvSpPr/>
            <p:nvPr/>
          </p:nvSpPr>
          <p:spPr>
            <a:xfrm>
              <a:off x="2642325" y="41514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
            <p:cNvSpPr/>
            <p:nvPr/>
          </p:nvSpPr>
          <p:spPr>
            <a:xfrm>
              <a:off x="2642325"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
            <p:cNvSpPr/>
            <p:nvPr/>
          </p:nvSpPr>
          <p:spPr>
            <a:xfrm>
              <a:off x="2642325"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
            <p:cNvSpPr/>
            <p:nvPr/>
          </p:nvSpPr>
          <p:spPr>
            <a:xfrm>
              <a:off x="2642325" y="46029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
            <p:cNvSpPr/>
            <p:nvPr/>
          </p:nvSpPr>
          <p:spPr>
            <a:xfrm>
              <a:off x="2642325" y="49039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
            <p:cNvSpPr/>
            <p:nvPr/>
          </p:nvSpPr>
          <p:spPr>
            <a:xfrm>
              <a:off x="2642325"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
            <p:cNvSpPr/>
            <p:nvPr/>
          </p:nvSpPr>
          <p:spPr>
            <a:xfrm>
              <a:off x="2792825" y="2381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
            <p:cNvSpPr/>
            <p:nvPr/>
          </p:nvSpPr>
          <p:spPr>
            <a:xfrm>
              <a:off x="2792825"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
            <p:cNvSpPr/>
            <p:nvPr/>
          </p:nvSpPr>
          <p:spPr>
            <a:xfrm>
              <a:off x="2792825" y="9906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
            <p:cNvSpPr/>
            <p:nvPr/>
          </p:nvSpPr>
          <p:spPr>
            <a:xfrm>
              <a:off x="2792825" y="14422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
            <p:cNvSpPr/>
            <p:nvPr/>
          </p:nvSpPr>
          <p:spPr>
            <a:xfrm>
              <a:off x="2792825"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
            <p:cNvSpPr/>
            <p:nvPr/>
          </p:nvSpPr>
          <p:spPr>
            <a:xfrm>
              <a:off x="2792825" y="21947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
            <p:cNvSpPr/>
            <p:nvPr/>
          </p:nvSpPr>
          <p:spPr>
            <a:xfrm>
              <a:off x="2792825" y="23452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
            <p:cNvSpPr/>
            <p:nvPr/>
          </p:nvSpPr>
          <p:spPr>
            <a:xfrm>
              <a:off x="2792825"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
            <p:cNvSpPr/>
            <p:nvPr/>
          </p:nvSpPr>
          <p:spPr>
            <a:xfrm>
              <a:off x="2792825"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
            <p:cNvSpPr/>
            <p:nvPr/>
          </p:nvSpPr>
          <p:spPr>
            <a:xfrm>
              <a:off x="2792825" y="29473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
            <p:cNvSpPr/>
            <p:nvPr/>
          </p:nvSpPr>
          <p:spPr>
            <a:xfrm>
              <a:off x="2792825"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
            <p:cNvSpPr/>
            <p:nvPr/>
          </p:nvSpPr>
          <p:spPr>
            <a:xfrm>
              <a:off x="2792825"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
            <p:cNvSpPr/>
            <p:nvPr/>
          </p:nvSpPr>
          <p:spPr>
            <a:xfrm>
              <a:off x="2792825" y="36998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
            <p:cNvSpPr/>
            <p:nvPr/>
          </p:nvSpPr>
          <p:spPr>
            <a:xfrm>
              <a:off x="2792825" y="38503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
            <p:cNvSpPr/>
            <p:nvPr/>
          </p:nvSpPr>
          <p:spPr>
            <a:xfrm>
              <a:off x="2792825" y="41514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
            <p:cNvSpPr/>
            <p:nvPr/>
          </p:nvSpPr>
          <p:spPr>
            <a:xfrm>
              <a:off x="2792825"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
            <p:cNvSpPr/>
            <p:nvPr/>
          </p:nvSpPr>
          <p:spPr>
            <a:xfrm>
              <a:off x="2792825" y="52049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
            <p:cNvSpPr/>
            <p:nvPr/>
          </p:nvSpPr>
          <p:spPr>
            <a:xfrm>
              <a:off x="2792825" y="53554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
            <p:cNvSpPr/>
            <p:nvPr/>
          </p:nvSpPr>
          <p:spPr>
            <a:xfrm>
              <a:off x="2943325" y="3886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
            <p:cNvSpPr/>
            <p:nvPr/>
          </p:nvSpPr>
          <p:spPr>
            <a:xfrm>
              <a:off x="2943325" y="53912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
            <p:cNvSpPr/>
            <p:nvPr/>
          </p:nvSpPr>
          <p:spPr>
            <a:xfrm>
              <a:off x="2943325" y="9906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
            <p:cNvSpPr/>
            <p:nvPr/>
          </p:nvSpPr>
          <p:spPr>
            <a:xfrm>
              <a:off x="2943325"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
            <p:cNvSpPr/>
            <p:nvPr/>
          </p:nvSpPr>
          <p:spPr>
            <a:xfrm>
              <a:off x="2943325"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
            <p:cNvSpPr/>
            <p:nvPr/>
          </p:nvSpPr>
          <p:spPr>
            <a:xfrm>
              <a:off x="2943325"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
            <p:cNvSpPr/>
            <p:nvPr/>
          </p:nvSpPr>
          <p:spPr>
            <a:xfrm>
              <a:off x="2943325"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
            <p:cNvSpPr/>
            <p:nvPr/>
          </p:nvSpPr>
          <p:spPr>
            <a:xfrm>
              <a:off x="2943325"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
            <p:cNvSpPr/>
            <p:nvPr/>
          </p:nvSpPr>
          <p:spPr>
            <a:xfrm>
              <a:off x="2943325"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
            <p:cNvSpPr/>
            <p:nvPr/>
          </p:nvSpPr>
          <p:spPr>
            <a:xfrm>
              <a:off x="2943325"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
            <p:cNvSpPr/>
            <p:nvPr/>
          </p:nvSpPr>
          <p:spPr>
            <a:xfrm>
              <a:off x="2943325" y="35493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
            <p:cNvSpPr/>
            <p:nvPr/>
          </p:nvSpPr>
          <p:spPr>
            <a:xfrm>
              <a:off x="2943325"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
            <p:cNvSpPr/>
            <p:nvPr/>
          </p:nvSpPr>
          <p:spPr>
            <a:xfrm>
              <a:off x="2943325"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
            <p:cNvSpPr/>
            <p:nvPr/>
          </p:nvSpPr>
          <p:spPr>
            <a:xfrm>
              <a:off x="2943325"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
            <p:cNvSpPr/>
            <p:nvPr/>
          </p:nvSpPr>
          <p:spPr>
            <a:xfrm>
              <a:off x="2943325" y="430190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
            <p:cNvSpPr/>
            <p:nvPr/>
          </p:nvSpPr>
          <p:spPr>
            <a:xfrm>
              <a:off x="2943325"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
            <p:cNvSpPr/>
            <p:nvPr/>
          </p:nvSpPr>
          <p:spPr>
            <a:xfrm>
              <a:off x="2943325" y="505445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
            <p:cNvSpPr/>
            <p:nvPr/>
          </p:nvSpPr>
          <p:spPr>
            <a:xfrm>
              <a:off x="2943325"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
            <p:cNvSpPr/>
            <p:nvPr/>
          </p:nvSpPr>
          <p:spPr>
            <a:xfrm>
              <a:off x="3093850" y="2381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
            <p:cNvSpPr/>
            <p:nvPr/>
          </p:nvSpPr>
          <p:spPr>
            <a:xfrm>
              <a:off x="3093850" y="6896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
            <p:cNvSpPr/>
            <p:nvPr/>
          </p:nvSpPr>
          <p:spPr>
            <a:xfrm>
              <a:off x="3093850" y="11411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
            <p:cNvSpPr/>
            <p:nvPr/>
          </p:nvSpPr>
          <p:spPr>
            <a:xfrm>
              <a:off x="3093850" y="17432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
            <p:cNvSpPr/>
            <p:nvPr/>
          </p:nvSpPr>
          <p:spPr>
            <a:xfrm>
              <a:off x="3093850" y="23452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
            <p:cNvSpPr/>
            <p:nvPr/>
          </p:nvSpPr>
          <p:spPr>
            <a:xfrm>
              <a:off x="3093850" y="30978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
            <p:cNvSpPr/>
            <p:nvPr/>
          </p:nvSpPr>
          <p:spPr>
            <a:xfrm>
              <a:off x="3093850" y="430190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
            <p:cNvSpPr/>
            <p:nvPr/>
          </p:nvSpPr>
          <p:spPr>
            <a:xfrm>
              <a:off x="3093850" y="44524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
            <p:cNvSpPr/>
            <p:nvPr/>
          </p:nvSpPr>
          <p:spPr>
            <a:xfrm>
              <a:off x="3093850" y="53554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
            <p:cNvSpPr/>
            <p:nvPr/>
          </p:nvSpPr>
          <p:spPr>
            <a:xfrm>
              <a:off x="3244350" y="3886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
            <p:cNvSpPr/>
            <p:nvPr/>
          </p:nvSpPr>
          <p:spPr>
            <a:xfrm>
              <a:off x="3244350"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
            <p:cNvSpPr/>
            <p:nvPr/>
          </p:nvSpPr>
          <p:spPr>
            <a:xfrm>
              <a:off x="3244350"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
            <p:cNvSpPr/>
            <p:nvPr/>
          </p:nvSpPr>
          <p:spPr>
            <a:xfrm>
              <a:off x="3244350"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
            <p:cNvSpPr/>
            <p:nvPr/>
          </p:nvSpPr>
          <p:spPr>
            <a:xfrm>
              <a:off x="3244350"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
            <p:cNvSpPr/>
            <p:nvPr/>
          </p:nvSpPr>
          <p:spPr>
            <a:xfrm>
              <a:off x="3244350" y="44524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
            <p:cNvSpPr/>
            <p:nvPr/>
          </p:nvSpPr>
          <p:spPr>
            <a:xfrm>
              <a:off x="3244350" y="46029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
            <p:cNvSpPr/>
            <p:nvPr/>
          </p:nvSpPr>
          <p:spPr>
            <a:xfrm>
              <a:off x="3244350"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
            <p:cNvSpPr/>
            <p:nvPr/>
          </p:nvSpPr>
          <p:spPr>
            <a:xfrm>
              <a:off x="3394875" y="2381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
            <p:cNvSpPr/>
            <p:nvPr/>
          </p:nvSpPr>
          <p:spPr>
            <a:xfrm>
              <a:off x="3394875"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
            <p:cNvSpPr/>
            <p:nvPr/>
          </p:nvSpPr>
          <p:spPr>
            <a:xfrm>
              <a:off x="3394875" y="32483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
            <p:cNvSpPr/>
            <p:nvPr/>
          </p:nvSpPr>
          <p:spPr>
            <a:xfrm>
              <a:off x="3394875" y="38503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
            <p:cNvSpPr/>
            <p:nvPr/>
          </p:nvSpPr>
          <p:spPr>
            <a:xfrm>
              <a:off x="3394875"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
            <p:cNvSpPr/>
            <p:nvPr/>
          </p:nvSpPr>
          <p:spPr>
            <a:xfrm>
              <a:off x="3394875"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
            <p:cNvSpPr/>
            <p:nvPr/>
          </p:nvSpPr>
          <p:spPr>
            <a:xfrm>
              <a:off x="3545375"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
            <p:cNvSpPr/>
            <p:nvPr/>
          </p:nvSpPr>
          <p:spPr>
            <a:xfrm>
              <a:off x="3545375"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
            <p:cNvSpPr/>
            <p:nvPr/>
          </p:nvSpPr>
          <p:spPr>
            <a:xfrm>
              <a:off x="3545375"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3"/>
          <p:cNvGrpSpPr/>
          <p:nvPr/>
        </p:nvGrpSpPr>
        <p:grpSpPr>
          <a:xfrm rot="10800000">
            <a:off x="6367294" y="28698"/>
            <a:ext cx="2309820" cy="5086302"/>
            <a:chOff x="1287725" y="238125"/>
            <a:chExt cx="2379050" cy="5238750"/>
          </a:xfrm>
        </p:grpSpPr>
        <p:sp>
          <p:nvSpPr>
            <p:cNvPr id="941" name="Google Shape;941;p3"/>
            <p:cNvSpPr/>
            <p:nvPr/>
          </p:nvSpPr>
          <p:spPr>
            <a:xfrm>
              <a:off x="1287725"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
            <p:cNvSpPr/>
            <p:nvPr/>
          </p:nvSpPr>
          <p:spPr>
            <a:xfrm>
              <a:off x="1287725"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
            <p:cNvSpPr/>
            <p:nvPr/>
          </p:nvSpPr>
          <p:spPr>
            <a:xfrm>
              <a:off x="1287725"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
            <p:cNvSpPr/>
            <p:nvPr/>
          </p:nvSpPr>
          <p:spPr>
            <a:xfrm>
              <a:off x="1287725" y="129170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
            <p:cNvSpPr/>
            <p:nvPr/>
          </p:nvSpPr>
          <p:spPr>
            <a:xfrm>
              <a:off x="1287725" y="17432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
            <p:cNvSpPr/>
            <p:nvPr/>
          </p:nvSpPr>
          <p:spPr>
            <a:xfrm>
              <a:off x="1287725"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
            <p:cNvSpPr/>
            <p:nvPr/>
          </p:nvSpPr>
          <p:spPr>
            <a:xfrm>
              <a:off x="1287725"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
            <p:cNvSpPr/>
            <p:nvPr/>
          </p:nvSpPr>
          <p:spPr>
            <a:xfrm>
              <a:off x="1287725" y="24957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
            <p:cNvSpPr/>
            <p:nvPr/>
          </p:nvSpPr>
          <p:spPr>
            <a:xfrm>
              <a:off x="1287725" y="29473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
            <p:cNvSpPr/>
            <p:nvPr/>
          </p:nvSpPr>
          <p:spPr>
            <a:xfrm>
              <a:off x="1287725"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
            <p:cNvSpPr/>
            <p:nvPr/>
          </p:nvSpPr>
          <p:spPr>
            <a:xfrm>
              <a:off x="1287725" y="38503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
            <p:cNvSpPr/>
            <p:nvPr/>
          </p:nvSpPr>
          <p:spPr>
            <a:xfrm>
              <a:off x="1287725" y="44524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
            <p:cNvSpPr/>
            <p:nvPr/>
          </p:nvSpPr>
          <p:spPr>
            <a:xfrm>
              <a:off x="1287725" y="47534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
            <p:cNvSpPr/>
            <p:nvPr/>
          </p:nvSpPr>
          <p:spPr>
            <a:xfrm>
              <a:off x="1287725" y="505445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
            <p:cNvSpPr/>
            <p:nvPr/>
          </p:nvSpPr>
          <p:spPr>
            <a:xfrm>
              <a:off x="1287725" y="52049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
            <p:cNvSpPr/>
            <p:nvPr/>
          </p:nvSpPr>
          <p:spPr>
            <a:xfrm>
              <a:off x="1438225" y="3886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
            <p:cNvSpPr/>
            <p:nvPr/>
          </p:nvSpPr>
          <p:spPr>
            <a:xfrm>
              <a:off x="143822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
            <p:cNvSpPr/>
            <p:nvPr/>
          </p:nvSpPr>
          <p:spPr>
            <a:xfrm>
              <a:off x="1438225" y="27968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
            <p:cNvSpPr/>
            <p:nvPr/>
          </p:nvSpPr>
          <p:spPr>
            <a:xfrm>
              <a:off x="1438225"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
            <p:cNvSpPr/>
            <p:nvPr/>
          </p:nvSpPr>
          <p:spPr>
            <a:xfrm>
              <a:off x="1588750"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
            <p:cNvSpPr/>
            <p:nvPr/>
          </p:nvSpPr>
          <p:spPr>
            <a:xfrm>
              <a:off x="1588750" y="53912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
            <p:cNvSpPr/>
            <p:nvPr/>
          </p:nvSpPr>
          <p:spPr>
            <a:xfrm>
              <a:off x="1588750"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
            <p:cNvSpPr/>
            <p:nvPr/>
          </p:nvSpPr>
          <p:spPr>
            <a:xfrm>
              <a:off x="1588750"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
            <p:cNvSpPr/>
            <p:nvPr/>
          </p:nvSpPr>
          <p:spPr>
            <a:xfrm>
              <a:off x="1588750"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
            <p:cNvSpPr/>
            <p:nvPr/>
          </p:nvSpPr>
          <p:spPr>
            <a:xfrm>
              <a:off x="1588750"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
            <p:cNvSpPr/>
            <p:nvPr/>
          </p:nvSpPr>
          <p:spPr>
            <a:xfrm>
              <a:off x="1588750" y="23452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
            <p:cNvSpPr/>
            <p:nvPr/>
          </p:nvSpPr>
          <p:spPr>
            <a:xfrm>
              <a:off x="1588750" y="30978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
            <p:cNvSpPr/>
            <p:nvPr/>
          </p:nvSpPr>
          <p:spPr>
            <a:xfrm>
              <a:off x="1588750" y="35493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
            <p:cNvSpPr/>
            <p:nvPr/>
          </p:nvSpPr>
          <p:spPr>
            <a:xfrm>
              <a:off x="1588750" y="53554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
            <p:cNvSpPr/>
            <p:nvPr/>
          </p:nvSpPr>
          <p:spPr>
            <a:xfrm>
              <a:off x="1739250" y="3886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
            <p:cNvSpPr/>
            <p:nvPr/>
          </p:nvSpPr>
          <p:spPr>
            <a:xfrm>
              <a:off x="1739250" y="6896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
            <p:cNvSpPr/>
            <p:nvPr/>
          </p:nvSpPr>
          <p:spPr>
            <a:xfrm>
              <a:off x="1739250" y="9906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
            <p:cNvSpPr/>
            <p:nvPr/>
          </p:nvSpPr>
          <p:spPr>
            <a:xfrm>
              <a:off x="1739250" y="15927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
            <p:cNvSpPr/>
            <p:nvPr/>
          </p:nvSpPr>
          <p:spPr>
            <a:xfrm>
              <a:off x="1739250" y="17432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
            <p:cNvSpPr/>
            <p:nvPr/>
          </p:nvSpPr>
          <p:spPr>
            <a:xfrm>
              <a:off x="1739250" y="20442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
            <p:cNvSpPr/>
            <p:nvPr/>
          </p:nvSpPr>
          <p:spPr>
            <a:xfrm>
              <a:off x="1739250"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
            <p:cNvSpPr/>
            <p:nvPr/>
          </p:nvSpPr>
          <p:spPr>
            <a:xfrm>
              <a:off x="1739250"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
            <p:cNvSpPr/>
            <p:nvPr/>
          </p:nvSpPr>
          <p:spPr>
            <a:xfrm>
              <a:off x="1739250" y="29473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
            <p:cNvSpPr/>
            <p:nvPr/>
          </p:nvSpPr>
          <p:spPr>
            <a:xfrm>
              <a:off x="1739250" y="30978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
            <p:cNvSpPr/>
            <p:nvPr/>
          </p:nvSpPr>
          <p:spPr>
            <a:xfrm>
              <a:off x="1739250" y="32483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
            <p:cNvSpPr/>
            <p:nvPr/>
          </p:nvSpPr>
          <p:spPr>
            <a:xfrm>
              <a:off x="1739250" y="385037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
            <p:cNvSpPr/>
            <p:nvPr/>
          </p:nvSpPr>
          <p:spPr>
            <a:xfrm>
              <a:off x="1739250" y="400087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
            <p:cNvSpPr/>
            <p:nvPr/>
          </p:nvSpPr>
          <p:spPr>
            <a:xfrm>
              <a:off x="1739250" y="44524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
            <p:cNvSpPr/>
            <p:nvPr/>
          </p:nvSpPr>
          <p:spPr>
            <a:xfrm>
              <a:off x="1739250" y="46029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
            <p:cNvSpPr/>
            <p:nvPr/>
          </p:nvSpPr>
          <p:spPr>
            <a:xfrm>
              <a:off x="1739250" y="47534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
            <p:cNvSpPr/>
            <p:nvPr/>
          </p:nvSpPr>
          <p:spPr>
            <a:xfrm>
              <a:off x="1739250" y="505445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
            <p:cNvSpPr/>
            <p:nvPr/>
          </p:nvSpPr>
          <p:spPr>
            <a:xfrm>
              <a:off x="1889750" y="53912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
            <p:cNvSpPr/>
            <p:nvPr/>
          </p:nvSpPr>
          <p:spPr>
            <a:xfrm>
              <a:off x="1889750" y="689650"/>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
            <p:cNvSpPr/>
            <p:nvPr/>
          </p:nvSpPr>
          <p:spPr>
            <a:xfrm>
              <a:off x="1889750" y="990675"/>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
            <p:cNvSpPr/>
            <p:nvPr/>
          </p:nvSpPr>
          <p:spPr>
            <a:xfrm>
              <a:off x="1889750" y="1141175"/>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
            <p:cNvSpPr/>
            <p:nvPr/>
          </p:nvSpPr>
          <p:spPr>
            <a:xfrm>
              <a:off x="1889750" y="1291700"/>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
            <p:cNvSpPr/>
            <p:nvPr/>
          </p:nvSpPr>
          <p:spPr>
            <a:xfrm>
              <a:off x="1889750" y="1592700"/>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
            <p:cNvSpPr/>
            <p:nvPr/>
          </p:nvSpPr>
          <p:spPr>
            <a:xfrm>
              <a:off x="1889750" y="3248325"/>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
            <p:cNvSpPr/>
            <p:nvPr/>
          </p:nvSpPr>
          <p:spPr>
            <a:xfrm>
              <a:off x="1889750" y="3549350"/>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
            <p:cNvSpPr/>
            <p:nvPr/>
          </p:nvSpPr>
          <p:spPr>
            <a:xfrm>
              <a:off x="1889750" y="3699875"/>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
            <p:cNvSpPr/>
            <p:nvPr/>
          </p:nvSpPr>
          <p:spPr>
            <a:xfrm>
              <a:off x="1889750" y="5054450"/>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
            <p:cNvSpPr/>
            <p:nvPr/>
          </p:nvSpPr>
          <p:spPr>
            <a:xfrm>
              <a:off x="1889750" y="5355475"/>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
            <p:cNvSpPr/>
            <p:nvPr/>
          </p:nvSpPr>
          <p:spPr>
            <a:xfrm>
              <a:off x="2040275" y="238125"/>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
            <p:cNvSpPr/>
            <p:nvPr/>
          </p:nvSpPr>
          <p:spPr>
            <a:xfrm>
              <a:off x="2040275" y="539125"/>
              <a:ext cx="121400" cy="121425"/>
            </a:xfrm>
            <a:custGeom>
              <a:rect b="b" l="l" r="r" t="t"/>
              <a:pathLst>
                <a:path extrusionOk="0" h="4857"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
            <p:cNvSpPr/>
            <p:nvPr/>
          </p:nvSpPr>
          <p:spPr>
            <a:xfrm>
              <a:off x="2040275" y="840150"/>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
            <p:cNvSpPr/>
            <p:nvPr/>
          </p:nvSpPr>
          <p:spPr>
            <a:xfrm>
              <a:off x="2040275" y="990675"/>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
            <p:cNvSpPr/>
            <p:nvPr/>
          </p:nvSpPr>
          <p:spPr>
            <a:xfrm>
              <a:off x="2040275" y="1592700"/>
              <a:ext cx="121400" cy="121425"/>
            </a:xfrm>
            <a:custGeom>
              <a:rect b="b" l="l" r="r" t="t"/>
              <a:pathLst>
                <a:path extrusionOk="0" h="4857"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
            <p:cNvSpPr/>
            <p:nvPr/>
          </p:nvSpPr>
          <p:spPr>
            <a:xfrm>
              <a:off x="2040275" y="2194750"/>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
            <p:cNvSpPr/>
            <p:nvPr/>
          </p:nvSpPr>
          <p:spPr>
            <a:xfrm>
              <a:off x="2040275" y="2345275"/>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
            <p:cNvSpPr/>
            <p:nvPr/>
          </p:nvSpPr>
          <p:spPr>
            <a:xfrm>
              <a:off x="2040275" y="2495775"/>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
            <p:cNvSpPr/>
            <p:nvPr/>
          </p:nvSpPr>
          <p:spPr>
            <a:xfrm>
              <a:off x="2040275" y="339885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
            <p:cNvSpPr/>
            <p:nvPr/>
          </p:nvSpPr>
          <p:spPr>
            <a:xfrm>
              <a:off x="2040275" y="4151400"/>
              <a:ext cx="121400" cy="121400"/>
            </a:xfrm>
            <a:custGeom>
              <a:rect b="b" l="l" r="r" t="t"/>
              <a:pathLst>
                <a:path extrusionOk="0" h="4856" w="4856">
                  <a:moveTo>
                    <a:pt x="0" y="0"/>
                  </a:moveTo>
                  <a:lnTo>
                    <a:pt x="0"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
            <p:cNvSpPr/>
            <p:nvPr/>
          </p:nvSpPr>
          <p:spPr>
            <a:xfrm>
              <a:off x="2040275" y="4602925"/>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
            <p:cNvSpPr/>
            <p:nvPr/>
          </p:nvSpPr>
          <p:spPr>
            <a:xfrm>
              <a:off x="2040275" y="475345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
            <p:cNvSpPr/>
            <p:nvPr/>
          </p:nvSpPr>
          <p:spPr>
            <a:xfrm>
              <a:off x="2040275" y="5355475"/>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
            <p:cNvSpPr/>
            <p:nvPr/>
          </p:nvSpPr>
          <p:spPr>
            <a:xfrm>
              <a:off x="2190775" y="388625"/>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
            <p:cNvSpPr/>
            <p:nvPr/>
          </p:nvSpPr>
          <p:spPr>
            <a:xfrm>
              <a:off x="2190775" y="53912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
            <p:cNvSpPr/>
            <p:nvPr/>
          </p:nvSpPr>
          <p:spPr>
            <a:xfrm>
              <a:off x="2190775" y="990675"/>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
            <p:cNvSpPr/>
            <p:nvPr/>
          </p:nvSpPr>
          <p:spPr>
            <a:xfrm>
              <a:off x="2190775" y="1442200"/>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
            <p:cNvSpPr/>
            <p:nvPr/>
          </p:nvSpPr>
          <p:spPr>
            <a:xfrm>
              <a:off x="2190775" y="264627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
            <p:cNvSpPr/>
            <p:nvPr/>
          </p:nvSpPr>
          <p:spPr>
            <a:xfrm>
              <a:off x="2190775" y="2947300"/>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
            <p:cNvSpPr/>
            <p:nvPr/>
          </p:nvSpPr>
          <p:spPr>
            <a:xfrm>
              <a:off x="2190775" y="3850375"/>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
            <p:cNvSpPr/>
            <p:nvPr/>
          </p:nvSpPr>
          <p:spPr>
            <a:xfrm>
              <a:off x="2190775" y="4301900"/>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
            <p:cNvSpPr/>
            <p:nvPr/>
          </p:nvSpPr>
          <p:spPr>
            <a:xfrm>
              <a:off x="2190775" y="4903950"/>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
            <p:cNvSpPr/>
            <p:nvPr/>
          </p:nvSpPr>
          <p:spPr>
            <a:xfrm>
              <a:off x="2341300"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
            <p:cNvSpPr/>
            <p:nvPr/>
          </p:nvSpPr>
          <p:spPr>
            <a:xfrm>
              <a:off x="2341300"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
            <p:cNvSpPr/>
            <p:nvPr/>
          </p:nvSpPr>
          <p:spPr>
            <a:xfrm>
              <a:off x="2341300"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
            <p:cNvSpPr/>
            <p:nvPr/>
          </p:nvSpPr>
          <p:spPr>
            <a:xfrm>
              <a:off x="2341300"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
            <p:cNvSpPr/>
            <p:nvPr/>
          </p:nvSpPr>
          <p:spPr>
            <a:xfrm>
              <a:off x="2341300"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
            <p:cNvSpPr/>
            <p:nvPr/>
          </p:nvSpPr>
          <p:spPr>
            <a:xfrm>
              <a:off x="2341300"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
            <p:cNvSpPr/>
            <p:nvPr/>
          </p:nvSpPr>
          <p:spPr>
            <a:xfrm>
              <a:off x="2341300"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
            <p:cNvSpPr/>
            <p:nvPr/>
          </p:nvSpPr>
          <p:spPr>
            <a:xfrm>
              <a:off x="2341300"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
            <p:cNvSpPr/>
            <p:nvPr/>
          </p:nvSpPr>
          <p:spPr>
            <a:xfrm>
              <a:off x="2491800"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
            <p:cNvSpPr/>
            <p:nvPr/>
          </p:nvSpPr>
          <p:spPr>
            <a:xfrm>
              <a:off x="2491800" y="129170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
            <p:cNvSpPr/>
            <p:nvPr/>
          </p:nvSpPr>
          <p:spPr>
            <a:xfrm>
              <a:off x="2491800"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
            <p:cNvSpPr/>
            <p:nvPr/>
          </p:nvSpPr>
          <p:spPr>
            <a:xfrm>
              <a:off x="2491800" y="36998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
            <p:cNvSpPr/>
            <p:nvPr/>
          </p:nvSpPr>
          <p:spPr>
            <a:xfrm>
              <a:off x="2491800"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
            <p:cNvSpPr/>
            <p:nvPr/>
          </p:nvSpPr>
          <p:spPr>
            <a:xfrm>
              <a:off x="2642325"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
            <p:cNvSpPr/>
            <p:nvPr/>
          </p:nvSpPr>
          <p:spPr>
            <a:xfrm>
              <a:off x="2642325"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
            <p:cNvSpPr/>
            <p:nvPr/>
          </p:nvSpPr>
          <p:spPr>
            <a:xfrm>
              <a:off x="2642325" y="23452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
            <p:cNvSpPr/>
            <p:nvPr/>
          </p:nvSpPr>
          <p:spPr>
            <a:xfrm>
              <a:off x="2642325" y="32483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
            <p:cNvSpPr/>
            <p:nvPr/>
          </p:nvSpPr>
          <p:spPr>
            <a:xfrm>
              <a:off x="2642325"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
            <p:cNvSpPr/>
            <p:nvPr/>
          </p:nvSpPr>
          <p:spPr>
            <a:xfrm>
              <a:off x="2792825" y="430190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
            <p:cNvSpPr/>
            <p:nvPr/>
          </p:nvSpPr>
          <p:spPr>
            <a:xfrm>
              <a:off x="2943325" y="1442200"/>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
            <p:cNvSpPr/>
            <p:nvPr/>
          </p:nvSpPr>
          <p:spPr>
            <a:xfrm>
              <a:off x="2943325" y="264627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
            <p:cNvSpPr/>
            <p:nvPr/>
          </p:nvSpPr>
          <p:spPr>
            <a:xfrm>
              <a:off x="3093850" y="5054450"/>
              <a:ext cx="121400" cy="121425"/>
            </a:xfrm>
            <a:custGeom>
              <a:rect b="b" l="l" r="r" t="t"/>
              <a:pathLst>
                <a:path extrusionOk="0" h="4857"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
            <p:cNvSpPr/>
            <p:nvPr/>
          </p:nvSpPr>
          <p:spPr>
            <a:xfrm>
              <a:off x="3394875" y="24957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
            <p:cNvSpPr/>
            <p:nvPr/>
          </p:nvSpPr>
          <p:spPr>
            <a:xfrm>
              <a:off x="3545375"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bg>
      <p:bgPr>
        <a:solidFill>
          <a:srgbClr val="0B87A1"/>
        </a:solidFill>
      </p:bgPr>
    </p:bg>
    <p:spTree>
      <p:nvGrpSpPr>
        <p:cNvPr id="1044" name="Shape 1044"/>
        <p:cNvGrpSpPr/>
        <p:nvPr/>
      </p:nvGrpSpPr>
      <p:grpSpPr>
        <a:xfrm>
          <a:off x="0" y="0"/>
          <a:ext cx="0" cy="0"/>
          <a:chOff x="0" y="0"/>
          <a:chExt cx="0" cy="0"/>
        </a:xfrm>
      </p:grpSpPr>
      <p:sp>
        <p:nvSpPr>
          <p:cNvPr id="1045" name="Google Shape;1045;p4"/>
          <p:cNvSpPr txBox="1"/>
          <p:nvPr>
            <p:ph idx="1" type="body"/>
          </p:nvPr>
        </p:nvSpPr>
        <p:spPr>
          <a:xfrm>
            <a:off x="1278575" y="739550"/>
            <a:ext cx="4281000" cy="3692400"/>
          </a:xfrm>
          <a:prstGeom prst="rect">
            <a:avLst/>
          </a:prstGeom>
        </p:spPr>
        <p:txBody>
          <a:bodyPr anchorCtr="0" anchor="t" bIns="91425" lIns="91425" spcFirstLastPara="1" rIns="91425" wrap="square" tIns="91425">
            <a:noAutofit/>
          </a:bodyPr>
          <a:lstStyle>
            <a:lvl1pPr indent="-419100" lvl="0" marL="457200" rtl="0">
              <a:spcBef>
                <a:spcPts val="600"/>
              </a:spcBef>
              <a:spcAft>
                <a:spcPts val="0"/>
              </a:spcAft>
              <a:buClr>
                <a:srgbClr val="FFFFFF"/>
              </a:buClr>
              <a:buSzPts val="3000"/>
              <a:buChar char="▪"/>
              <a:defRPr i="1" sz="3000">
                <a:solidFill>
                  <a:srgbClr val="FFFFFF"/>
                </a:solidFill>
              </a:defRPr>
            </a:lvl1pPr>
            <a:lvl2pPr indent="-419100" lvl="1" marL="914400" rtl="0">
              <a:spcBef>
                <a:spcPts val="0"/>
              </a:spcBef>
              <a:spcAft>
                <a:spcPts val="0"/>
              </a:spcAft>
              <a:buClr>
                <a:srgbClr val="FFFFFF"/>
              </a:buClr>
              <a:buSzPts val="3000"/>
              <a:buChar char="▫"/>
              <a:defRPr i="1" sz="3000">
                <a:solidFill>
                  <a:srgbClr val="FFFFFF"/>
                </a:solidFill>
              </a:defRPr>
            </a:lvl2pPr>
            <a:lvl3pPr indent="-419100" lvl="2" marL="1371600" rtl="0">
              <a:spcBef>
                <a:spcPts val="0"/>
              </a:spcBef>
              <a:spcAft>
                <a:spcPts val="0"/>
              </a:spcAft>
              <a:buClr>
                <a:srgbClr val="FFFFFF"/>
              </a:buClr>
              <a:buSzPts val="3000"/>
              <a:buChar char="▫"/>
              <a:defRPr i="1" sz="3000">
                <a:solidFill>
                  <a:srgbClr val="FFFFFF"/>
                </a:solidFill>
              </a:defRPr>
            </a:lvl3pPr>
            <a:lvl4pPr indent="-419100" lvl="3" marL="1828800" rtl="0">
              <a:spcBef>
                <a:spcPts val="0"/>
              </a:spcBef>
              <a:spcAft>
                <a:spcPts val="0"/>
              </a:spcAft>
              <a:buClr>
                <a:srgbClr val="FFFFFF"/>
              </a:buClr>
              <a:buSzPts val="3000"/>
              <a:buChar char="▫"/>
              <a:defRPr i="1" sz="3000">
                <a:solidFill>
                  <a:srgbClr val="FFFFFF"/>
                </a:solidFill>
              </a:defRPr>
            </a:lvl4pPr>
            <a:lvl5pPr indent="-419100" lvl="4" marL="2286000" rtl="0">
              <a:spcBef>
                <a:spcPts val="0"/>
              </a:spcBef>
              <a:spcAft>
                <a:spcPts val="0"/>
              </a:spcAft>
              <a:buClr>
                <a:srgbClr val="FFFFFF"/>
              </a:buClr>
              <a:buSzPts val="3000"/>
              <a:buChar char="▫"/>
              <a:defRPr i="1" sz="3000">
                <a:solidFill>
                  <a:srgbClr val="FFFFFF"/>
                </a:solidFill>
              </a:defRPr>
            </a:lvl5pPr>
            <a:lvl6pPr indent="-419100" lvl="5" marL="2743200" rtl="0">
              <a:spcBef>
                <a:spcPts val="0"/>
              </a:spcBef>
              <a:spcAft>
                <a:spcPts val="0"/>
              </a:spcAft>
              <a:buClr>
                <a:srgbClr val="FFFFFF"/>
              </a:buClr>
              <a:buSzPts val="3000"/>
              <a:buChar char="▫"/>
              <a:defRPr i="1" sz="3000">
                <a:solidFill>
                  <a:srgbClr val="FFFFFF"/>
                </a:solidFill>
              </a:defRPr>
            </a:lvl6pPr>
            <a:lvl7pPr indent="-419100" lvl="6" marL="3200400" rtl="0">
              <a:spcBef>
                <a:spcPts val="0"/>
              </a:spcBef>
              <a:spcAft>
                <a:spcPts val="0"/>
              </a:spcAft>
              <a:buClr>
                <a:srgbClr val="FFFFFF"/>
              </a:buClr>
              <a:buSzPts val="3000"/>
              <a:buChar char="●"/>
              <a:defRPr i="1" sz="3000">
                <a:solidFill>
                  <a:srgbClr val="FFFFFF"/>
                </a:solidFill>
              </a:defRPr>
            </a:lvl7pPr>
            <a:lvl8pPr indent="-419100" lvl="7" marL="3657600" rtl="0">
              <a:spcBef>
                <a:spcPts val="0"/>
              </a:spcBef>
              <a:spcAft>
                <a:spcPts val="0"/>
              </a:spcAft>
              <a:buClr>
                <a:srgbClr val="FFFFFF"/>
              </a:buClr>
              <a:buSzPts val="3000"/>
              <a:buChar char="○"/>
              <a:defRPr i="1" sz="3000">
                <a:solidFill>
                  <a:srgbClr val="FFFFFF"/>
                </a:solidFill>
              </a:defRPr>
            </a:lvl8pPr>
            <a:lvl9pPr indent="-419100" lvl="8" marL="4114800">
              <a:spcBef>
                <a:spcPts val="0"/>
              </a:spcBef>
              <a:spcAft>
                <a:spcPts val="0"/>
              </a:spcAft>
              <a:buClr>
                <a:srgbClr val="FFFFFF"/>
              </a:buClr>
              <a:buSzPts val="3000"/>
              <a:buChar char="■"/>
              <a:defRPr i="1" sz="3000">
                <a:solidFill>
                  <a:srgbClr val="FFFFFF"/>
                </a:solidFill>
              </a:defRPr>
            </a:lvl9pPr>
          </a:lstStyle>
          <a:p/>
        </p:txBody>
      </p:sp>
      <p:sp>
        <p:nvSpPr>
          <p:cNvPr id="1046" name="Google Shape;1046;p4"/>
          <p:cNvSpPr txBox="1"/>
          <p:nvPr/>
        </p:nvSpPr>
        <p:spPr>
          <a:xfrm>
            <a:off x="659925" y="414075"/>
            <a:ext cx="7524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0">
                <a:solidFill>
                  <a:srgbClr val="D3EBD5"/>
                </a:solidFill>
                <a:latin typeface="Dosis"/>
                <a:ea typeface="Dosis"/>
                <a:cs typeface="Dosis"/>
                <a:sym typeface="Dosis"/>
              </a:rPr>
              <a:t>“</a:t>
            </a:r>
            <a:endParaRPr sz="12000">
              <a:solidFill>
                <a:srgbClr val="D3EBD5"/>
              </a:solidFill>
              <a:latin typeface="Dosis"/>
              <a:ea typeface="Dosis"/>
              <a:cs typeface="Dosis"/>
              <a:sym typeface="Dosis"/>
            </a:endParaRPr>
          </a:p>
        </p:txBody>
      </p:sp>
      <p:grpSp>
        <p:nvGrpSpPr>
          <p:cNvPr id="1047" name="Google Shape;1047;p4"/>
          <p:cNvGrpSpPr/>
          <p:nvPr/>
        </p:nvGrpSpPr>
        <p:grpSpPr>
          <a:xfrm rot="10800000">
            <a:off x="8705367" y="28698"/>
            <a:ext cx="410132" cy="5086302"/>
            <a:chOff x="836200" y="238125"/>
            <a:chExt cx="422425" cy="5238750"/>
          </a:xfrm>
        </p:grpSpPr>
        <p:sp>
          <p:nvSpPr>
            <p:cNvPr id="1048" name="Google Shape;1048;p4"/>
            <p:cNvSpPr/>
            <p:nvPr/>
          </p:nvSpPr>
          <p:spPr>
            <a:xfrm>
              <a:off x="836200" y="238125"/>
              <a:ext cx="121400" cy="121400"/>
            </a:xfrm>
            <a:custGeom>
              <a:rect b="b" l="l" r="r" t="t"/>
              <a:pathLst>
                <a:path extrusionOk="0" h="4856" w="4856">
                  <a:moveTo>
                    <a:pt x="0" y="0"/>
                  </a:moveTo>
                  <a:lnTo>
                    <a:pt x="0" y="4855"/>
                  </a:lnTo>
                  <a:lnTo>
                    <a:pt x="4855" y="4855"/>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
            <p:cNvSpPr/>
            <p:nvPr/>
          </p:nvSpPr>
          <p:spPr>
            <a:xfrm>
              <a:off x="836200" y="388625"/>
              <a:ext cx="121400" cy="121400"/>
            </a:xfrm>
            <a:custGeom>
              <a:rect b="b" l="l" r="r" t="t"/>
              <a:pathLst>
                <a:path extrusionOk="0" h="4856" w="4856">
                  <a:moveTo>
                    <a:pt x="0" y="0"/>
                  </a:moveTo>
                  <a:lnTo>
                    <a:pt x="0" y="4856"/>
                  </a:lnTo>
                  <a:lnTo>
                    <a:pt x="4855" y="4856"/>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
            <p:cNvSpPr/>
            <p:nvPr/>
          </p:nvSpPr>
          <p:spPr>
            <a:xfrm>
              <a:off x="836200" y="539125"/>
              <a:ext cx="121400" cy="121425"/>
            </a:xfrm>
            <a:custGeom>
              <a:rect b="b" l="l" r="r" t="t"/>
              <a:pathLst>
                <a:path extrusionOk="0" h="4857"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
            <p:cNvSpPr/>
            <p:nvPr/>
          </p:nvSpPr>
          <p:spPr>
            <a:xfrm>
              <a:off x="836200" y="689650"/>
              <a:ext cx="121400" cy="121400"/>
            </a:xfrm>
            <a:custGeom>
              <a:rect b="b" l="l" r="r" t="t"/>
              <a:pathLst>
                <a:path extrusionOk="0" h="4856" w="4856">
                  <a:moveTo>
                    <a:pt x="0" y="0"/>
                  </a:moveTo>
                  <a:lnTo>
                    <a:pt x="0" y="4855"/>
                  </a:lnTo>
                  <a:lnTo>
                    <a:pt x="4855" y="4855"/>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
            <p:cNvSpPr/>
            <p:nvPr/>
          </p:nvSpPr>
          <p:spPr>
            <a:xfrm>
              <a:off x="836200" y="840150"/>
              <a:ext cx="121400" cy="121400"/>
            </a:xfrm>
            <a:custGeom>
              <a:rect b="b" l="l" r="r" t="t"/>
              <a:pathLst>
                <a:path extrusionOk="0" h="4856"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
            <p:cNvSpPr/>
            <p:nvPr/>
          </p:nvSpPr>
          <p:spPr>
            <a:xfrm>
              <a:off x="836200" y="990675"/>
              <a:ext cx="121400" cy="121400"/>
            </a:xfrm>
            <a:custGeom>
              <a:rect b="b" l="l" r="r" t="t"/>
              <a:pathLst>
                <a:path extrusionOk="0" h="4856" w="4856">
                  <a:moveTo>
                    <a:pt x="0" y="0"/>
                  </a:moveTo>
                  <a:lnTo>
                    <a:pt x="0" y="4855"/>
                  </a:lnTo>
                  <a:lnTo>
                    <a:pt x="4855" y="4855"/>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
            <p:cNvSpPr/>
            <p:nvPr/>
          </p:nvSpPr>
          <p:spPr>
            <a:xfrm>
              <a:off x="836200" y="1141175"/>
              <a:ext cx="121400" cy="121400"/>
            </a:xfrm>
            <a:custGeom>
              <a:rect b="b" l="l" r="r" t="t"/>
              <a:pathLst>
                <a:path extrusionOk="0" h="4856"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
            <p:cNvSpPr/>
            <p:nvPr/>
          </p:nvSpPr>
          <p:spPr>
            <a:xfrm>
              <a:off x="836200" y="1291700"/>
              <a:ext cx="121400" cy="121400"/>
            </a:xfrm>
            <a:custGeom>
              <a:rect b="b" l="l" r="r" t="t"/>
              <a:pathLst>
                <a:path extrusionOk="0" h="4856" w="4856">
                  <a:moveTo>
                    <a:pt x="0" y="0"/>
                  </a:moveTo>
                  <a:lnTo>
                    <a:pt x="0" y="4855"/>
                  </a:lnTo>
                  <a:lnTo>
                    <a:pt x="4855" y="4855"/>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
            <p:cNvSpPr/>
            <p:nvPr/>
          </p:nvSpPr>
          <p:spPr>
            <a:xfrm>
              <a:off x="836200" y="1442200"/>
              <a:ext cx="121400" cy="121400"/>
            </a:xfrm>
            <a:custGeom>
              <a:rect b="b" l="l" r="r" t="t"/>
              <a:pathLst>
                <a:path extrusionOk="0" h="4856" w="4856">
                  <a:moveTo>
                    <a:pt x="0" y="0"/>
                  </a:moveTo>
                  <a:lnTo>
                    <a:pt x="0" y="4856"/>
                  </a:lnTo>
                  <a:lnTo>
                    <a:pt x="4855" y="4856"/>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
            <p:cNvSpPr/>
            <p:nvPr/>
          </p:nvSpPr>
          <p:spPr>
            <a:xfrm>
              <a:off x="836200" y="1592700"/>
              <a:ext cx="121400" cy="121425"/>
            </a:xfrm>
            <a:custGeom>
              <a:rect b="b" l="l" r="r" t="t"/>
              <a:pathLst>
                <a:path extrusionOk="0" h="4857"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
            <p:cNvSpPr/>
            <p:nvPr/>
          </p:nvSpPr>
          <p:spPr>
            <a:xfrm>
              <a:off x="836200" y="1743225"/>
              <a:ext cx="121400" cy="121400"/>
            </a:xfrm>
            <a:custGeom>
              <a:rect b="b" l="l" r="r" t="t"/>
              <a:pathLst>
                <a:path extrusionOk="0" h="4856" w="4856">
                  <a:moveTo>
                    <a:pt x="0" y="0"/>
                  </a:moveTo>
                  <a:lnTo>
                    <a:pt x="0" y="4856"/>
                  </a:lnTo>
                  <a:lnTo>
                    <a:pt x="4855" y="4856"/>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
            <p:cNvSpPr/>
            <p:nvPr/>
          </p:nvSpPr>
          <p:spPr>
            <a:xfrm>
              <a:off x="836200" y="1893725"/>
              <a:ext cx="121400" cy="121400"/>
            </a:xfrm>
            <a:custGeom>
              <a:rect b="b" l="l" r="r" t="t"/>
              <a:pathLst>
                <a:path extrusionOk="0" h="4856"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
            <p:cNvSpPr/>
            <p:nvPr/>
          </p:nvSpPr>
          <p:spPr>
            <a:xfrm>
              <a:off x="836200" y="2044250"/>
              <a:ext cx="121400" cy="121400"/>
            </a:xfrm>
            <a:custGeom>
              <a:rect b="b" l="l" r="r" t="t"/>
              <a:pathLst>
                <a:path extrusionOk="0" h="4856" w="4856">
                  <a:moveTo>
                    <a:pt x="0" y="0"/>
                  </a:moveTo>
                  <a:lnTo>
                    <a:pt x="0" y="4855"/>
                  </a:lnTo>
                  <a:lnTo>
                    <a:pt x="4855" y="4855"/>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
            <p:cNvSpPr/>
            <p:nvPr/>
          </p:nvSpPr>
          <p:spPr>
            <a:xfrm>
              <a:off x="836200" y="2194750"/>
              <a:ext cx="121400" cy="121400"/>
            </a:xfrm>
            <a:custGeom>
              <a:rect b="b" l="l" r="r" t="t"/>
              <a:pathLst>
                <a:path extrusionOk="0" h="4856"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
            <p:cNvSpPr/>
            <p:nvPr/>
          </p:nvSpPr>
          <p:spPr>
            <a:xfrm>
              <a:off x="836200" y="2345275"/>
              <a:ext cx="121400" cy="121400"/>
            </a:xfrm>
            <a:custGeom>
              <a:rect b="b" l="l" r="r" t="t"/>
              <a:pathLst>
                <a:path extrusionOk="0" h="4856" w="4856">
                  <a:moveTo>
                    <a:pt x="0" y="0"/>
                  </a:moveTo>
                  <a:lnTo>
                    <a:pt x="0" y="4855"/>
                  </a:lnTo>
                  <a:lnTo>
                    <a:pt x="4855" y="4855"/>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
            <p:cNvSpPr/>
            <p:nvPr/>
          </p:nvSpPr>
          <p:spPr>
            <a:xfrm>
              <a:off x="836200" y="2495775"/>
              <a:ext cx="121400" cy="121400"/>
            </a:xfrm>
            <a:custGeom>
              <a:rect b="b" l="l" r="r" t="t"/>
              <a:pathLst>
                <a:path extrusionOk="0" h="4856"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
            <p:cNvSpPr/>
            <p:nvPr/>
          </p:nvSpPr>
          <p:spPr>
            <a:xfrm>
              <a:off x="836200" y="2646275"/>
              <a:ext cx="121400" cy="121425"/>
            </a:xfrm>
            <a:custGeom>
              <a:rect b="b" l="l" r="r" t="t"/>
              <a:pathLst>
                <a:path extrusionOk="0" h="4857"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
            <p:cNvSpPr/>
            <p:nvPr/>
          </p:nvSpPr>
          <p:spPr>
            <a:xfrm>
              <a:off x="836200" y="2796800"/>
              <a:ext cx="121400" cy="121400"/>
            </a:xfrm>
            <a:custGeom>
              <a:rect b="b" l="l" r="r" t="t"/>
              <a:pathLst>
                <a:path extrusionOk="0" h="4856" w="4856">
                  <a:moveTo>
                    <a:pt x="0" y="0"/>
                  </a:moveTo>
                  <a:lnTo>
                    <a:pt x="0" y="4856"/>
                  </a:lnTo>
                  <a:lnTo>
                    <a:pt x="4855" y="4856"/>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
            <p:cNvSpPr/>
            <p:nvPr/>
          </p:nvSpPr>
          <p:spPr>
            <a:xfrm>
              <a:off x="836200" y="2947300"/>
              <a:ext cx="121400" cy="121425"/>
            </a:xfrm>
            <a:custGeom>
              <a:rect b="b" l="l" r="r" t="t"/>
              <a:pathLst>
                <a:path extrusionOk="0" h="4857"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
            <p:cNvSpPr/>
            <p:nvPr/>
          </p:nvSpPr>
          <p:spPr>
            <a:xfrm>
              <a:off x="836200" y="3097825"/>
              <a:ext cx="121400" cy="121400"/>
            </a:xfrm>
            <a:custGeom>
              <a:rect b="b" l="l" r="r" t="t"/>
              <a:pathLst>
                <a:path extrusionOk="0" h="4856" w="4856">
                  <a:moveTo>
                    <a:pt x="0" y="0"/>
                  </a:moveTo>
                  <a:lnTo>
                    <a:pt x="0" y="4855"/>
                  </a:lnTo>
                  <a:lnTo>
                    <a:pt x="4855" y="4855"/>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
            <p:cNvSpPr/>
            <p:nvPr/>
          </p:nvSpPr>
          <p:spPr>
            <a:xfrm>
              <a:off x="836200" y="3248325"/>
              <a:ext cx="121400" cy="121400"/>
            </a:xfrm>
            <a:custGeom>
              <a:rect b="b" l="l" r="r" t="t"/>
              <a:pathLst>
                <a:path extrusionOk="0" h="4856"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
            <p:cNvSpPr/>
            <p:nvPr/>
          </p:nvSpPr>
          <p:spPr>
            <a:xfrm>
              <a:off x="836200" y="3398850"/>
              <a:ext cx="121400" cy="121400"/>
            </a:xfrm>
            <a:custGeom>
              <a:rect b="b" l="l" r="r" t="t"/>
              <a:pathLst>
                <a:path extrusionOk="0" h="4856" w="4856">
                  <a:moveTo>
                    <a:pt x="0" y="0"/>
                  </a:moveTo>
                  <a:lnTo>
                    <a:pt x="0" y="4855"/>
                  </a:lnTo>
                  <a:lnTo>
                    <a:pt x="4855" y="4855"/>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
            <p:cNvSpPr/>
            <p:nvPr/>
          </p:nvSpPr>
          <p:spPr>
            <a:xfrm>
              <a:off x="836200" y="3549350"/>
              <a:ext cx="121400" cy="121400"/>
            </a:xfrm>
            <a:custGeom>
              <a:rect b="b" l="l" r="r" t="t"/>
              <a:pathLst>
                <a:path extrusionOk="0" h="4856"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
            <p:cNvSpPr/>
            <p:nvPr/>
          </p:nvSpPr>
          <p:spPr>
            <a:xfrm>
              <a:off x="836200" y="3699875"/>
              <a:ext cx="121400" cy="121400"/>
            </a:xfrm>
            <a:custGeom>
              <a:rect b="b" l="l" r="r" t="t"/>
              <a:pathLst>
                <a:path extrusionOk="0" h="4856" w="4856">
                  <a:moveTo>
                    <a:pt x="0" y="0"/>
                  </a:moveTo>
                  <a:lnTo>
                    <a:pt x="0" y="4855"/>
                  </a:lnTo>
                  <a:lnTo>
                    <a:pt x="4855" y="4855"/>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
            <p:cNvSpPr/>
            <p:nvPr/>
          </p:nvSpPr>
          <p:spPr>
            <a:xfrm>
              <a:off x="836200" y="3850375"/>
              <a:ext cx="121400" cy="121400"/>
            </a:xfrm>
            <a:custGeom>
              <a:rect b="b" l="l" r="r" t="t"/>
              <a:pathLst>
                <a:path extrusionOk="0" h="4856" w="4856">
                  <a:moveTo>
                    <a:pt x="0" y="0"/>
                  </a:moveTo>
                  <a:lnTo>
                    <a:pt x="0" y="4856"/>
                  </a:lnTo>
                  <a:lnTo>
                    <a:pt x="4855" y="4856"/>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
            <p:cNvSpPr/>
            <p:nvPr/>
          </p:nvSpPr>
          <p:spPr>
            <a:xfrm>
              <a:off x="836200" y="4000875"/>
              <a:ext cx="121400" cy="121425"/>
            </a:xfrm>
            <a:custGeom>
              <a:rect b="b" l="l" r="r" t="t"/>
              <a:pathLst>
                <a:path extrusionOk="0" h="4857"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
            <p:cNvSpPr/>
            <p:nvPr/>
          </p:nvSpPr>
          <p:spPr>
            <a:xfrm>
              <a:off x="836200" y="4151400"/>
              <a:ext cx="121400" cy="121400"/>
            </a:xfrm>
            <a:custGeom>
              <a:rect b="b" l="l" r="r" t="t"/>
              <a:pathLst>
                <a:path extrusionOk="0" h="4856" w="4856">
                  <a:moveTo>
                    <a:pt x="0" y="0"/>
                  </a:moveTo>
                  <a:lnTo>
                    <a:pt x="0" y="4856"/>
                  </a:lnTo>
                  <a:lnTo>
                    <a:pt x="4855" y="4856"/>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
            <p:cNvSpPr/>
            <p:nvPr/>
          </p:nvSpPr>
          <p:spPr>
            <a:xfrm>
              <a:off x="836200" y="4301900"/>
              <a:ext cx="121400" cy="121400"/>
            </a:xfrm>
            <a:custGeom>
              <a:rect b="b" l="l" r="r" t="t"/>
              <a:pathLst>
                <a:path extrusionOk="0" h="4856"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
            <p:cNvSpPr/>
            <p:nvPr/>
          </p:nvSpPr>
          <p:spPr>
            <a:xfrm>
              <a:off x="836200" y="4452425"/>
              <a:ext cx="121400" cy="121400"/>
            </a:xfrm>
            <a:custGeom>
              <a:rect b="b" l="l" r="r" t="t"/>
              <a:pathLst>
                <a:path extrusionOk="0" h="4856" w="4856">
                  <a:moveTo>
                    <a:pt x="0" y="0"/>
                  </a:moveTo>
                  <a:lnTo>
                    <a:pt x="0" y="4855"/>
                  </a:lnTo>
                  <a:lnTo>
                    <a:pt x="4855" y="4855"/>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
            <p:cNvSpPr/>
            <p:nvPr/>
          </p:nvSpPr>
          <p:spPr>
            <a:xfrm>
              <a:off x="836200" y="4602925"/>
              <a:ext cx="121400" cy="121400"/>
            </a:xfrm>
            <a:custGeom>
              <a:rect b="b" l="l" r="r" t="t"/>
              <a:pathLst>
                <a:path extrusionOk="0" h="4856"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
            <p:cNvSpPr/>
            <p:nvPr/>
          </p:nvSpPr>
          <p:spPr>
            <a:xfrm>
              <a:off x="836200" y="4753450"/>
              <a:ext cx="121400" cy="121400"/>
            </a:xfrm>
            <a:custGeom>
              <a:rect b="b" l="l" r="r" t="t"/>
              <a:pathLst>
                <a:path extrusionOk="0" h="4856" w="4856">
                  <a:moveTo>
                    <a:pt x="0" y="0"/>
                  </a:moveTo>
                  <a:lnTo>
                    <a:pt x="0" y="4855"/>
                  </a:lnTo>
                  <a:lnTo>
                    <a:pt x="4855" y="4855"/>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
            <p:cNvSpPr/>
            <p:nvPr/>
          </p:nvSpPr>
          <p:spPr>
            <a:xfrm>
              <a:off x="836200" y="4903950"/>
              <a:ext cx="121400" cy="121400"/>
            </a:xfrm>
            <a:custGeom>
              <a:rect b="b" l="l" r="r" t="t"/>
              <a:pathLst>
                <a:path extrusionOk="0" h="4856"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
            <p:cNvSpPr/>
            <p:nvPr/>
          </p:nvSpPr>
          <p:spPr>
            <a:xfrm>
              <a:off x="836200" y="5054450"/>
              <a:ext cx="121400" cy="121425"/>
            </a:xfrm>
            <a:custGeom>
              <a:rect b="b" l="l" r="r" t="t"/>
              <a:pathLst>
                <a:path extrusionOk="0" h="4857"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
            <p:cNvSpPr/>
            <p:nvPr/>
          </p:nvSpPr>
          <p:spPr>
            <a:xfrm>
              <a:off x="836200" y="5204975"/>
              <a:ext cx="121400" cy="121400"/>
            </a:xfrm>
            <a:custGeom>
              <a:rect b="b" l="l" r="r" t="t"/>
              <a:pathLst>
                <a:path extrusionOk="0" h="4856" w="4856">
                  <a:moveTo>
                    <a:pt x="0" y="0"/>
                  </a:moveTo>
                  <a:lnTo>
                    <a:pt x="0" y="4856"/>
                  </a:lnTo>
                  <a:lnTo>
                    <a:pt x="4855" y="4856"/>
                  </a:lnTo>
                  <a:lnTo>
                    <a:pt x="4855"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
            <p:cNvSpPr/>
            <p:nvPr/>
          </p:nvSpPr>
          <p:spPr>
            <a:xfrm>
              <a:off x="836200" y="5355475"/>
              <a:ext cx="121400" cy="121400"/>
            </a:xfrm>
            <a:custGeom>
              <a:rect b="b" l="l" r="r" t="t"/>
              <a:pathLst>
                <a:path extrusionOk="0" h="4856" w="4856">
                  <a:moveTo>
                    <a:pt x="0" y="1"/>
                  </a:moveTo>
                  <a:lnTo>
                    <a:pt x="0" y="4856"/>
                  </a:lnTo>
                  <a:lnTo>
                    <a:pt x="4855" y="4856"/>
                  </a:lnTo>
                  <a:lnTo>
                    <a:pt x="4855"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
            <p:cNvSpPr/>
            <p:nvPr/>
          </p:nvSpPr>
          <p:spPr>
            <a:xfrm>
              <a:off x="986700" y="388625"/>
              <a:ext cx="121400" cy="121400"/>
            </a:xfrm>
            <a:custGeom>
              <a:rect b="b" l="l" r="r" t="t"/>
              <a:pathLst>
                <a:path extrusionOk="0" h="4856" w="4856">
                  <a:moveTo>
                    <a:pt x="0" y="0"/>
                  </a:moveTo>
                  <a:lnTo>
                    <a:pt x="0" y="4856"/>
                  </a:lnTo>
                  <a:lnTo>
                    <a:pt x="4856" y="4856"/>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
            <p:cNvSpPr/>
            <p:nvPr/>
          </p:nvSpPr>
          <p:spPr>
            <a:xfrm>
              <a:off x="986700" y="539125"/>
              <a:ext cx="121400" cy="121425"/>
            </a:xfrm>
            <a:custGeom>
              <a:rect b="b" l="l" r="r" t="t"/>
              <a:pathLst>
                <a:path extrusionOk="0" h="4857"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
            <p:cNvSpPr/>
            <p:nvPr/>
          </p:nvSpPr>
          <p:spPr>
            <a:xfrm>
              <a:off x="986700" y="840150"/>
              <a:ext cx="121400" cy="121400"/>
            </a:xfrm>
            <a:custGeom>
              <a:rect b="b" l="l" r="r" t="t"/>
              <a:pathLst>
                <a:path extrusionOk="0" h="4856"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
            <p:cNvSpPr/>
            <p:nvPr/>
          </p:nvSpPr>
          <p:spPr>
            <a:xfrm>
              <a:off x="986700" y="1141175"/>
              <a:ext cx="121400" cy="121400"/>
            </a:xfrm>
            <a:custGeom>
              <a:rect b="b" l="l" r="r" t="t"/>
              <a:pathLst>
                <a:path extrusionOk="0" h="4856"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
            <p:cNvSpPr/>
            <p:nvPr/>
          </p:nvSpPr>
          <p:spPr>
            <a:xfrm>
              <a:off x="986700" y="1291700"/>
              <a:ext cx="121400" cy="121400"/>
            </a:xfrm>
            <a:custGeom>
              <a:rect b="b" l="l" r="r" t="t"/>
              <a:pathLst>
                <a:path extrusionOk="0" h="4856" w="4856">
                  <a:moveTo>
                    <a:pt x="0" y="0"/>
                  </a:moveTo>
                  <a:lnTo>
                    <a:pt x="0" y="4855"/>
                  </a:lnTo>
                  <a:lnTo>
                    <a:pt x="4856" y="4855"/>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
            <p:cNvSpPr/>
            <p:nvPr/>
          </p:nvSpPr>
          <p:spPr>
            <a:xfrm>
              <a:off x="986700" y="1743225"/>
              <a:ext cx="121400" cy="121400"/>
            </a:xfrm>
            <a:custGeom>
              <a:rect b="b" l="l" r="r" t="t"/>
              <a:pathLst>
                <a:path extrusionOk="0" h="4856" w="4856">
                  <a:moveTo>
                    <a:pt x="0" y="0"/>
                  </a:moveTo>
                  <a:lnTo>
                    <a:pt x="0" y="4856"/>
                  </a:lnTo>
                  <a:lnTo>
                    <a:pt x="4856" y="4856"/>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
            <p:cNvSpPr/>
            <p:nvPr/>
          </p:nvSpPr>
          <p:spPr>
            <a:xfrm>
              <a:off x="986700" y="1893725"/>
              <a:ext cx="121400" cy="121400"/>
            </a:xfrm>
            <a:custGeom>
              <a:rect b="b" l="l" r="r" t="t"/>
              <a:pathLst>
                <a:path extrusionOk="0" h="4856"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
            <p:cNvSpPr/>
            <p:nvPr/>
          </p:nvSpPr>
          <p:spPr>
            <a:xfrm>
              <a:off x="986700" y="2194750"/>
              <a:ext cx="121400" cy="121400"/>
            </a:xfrm>
            <a:custGeom>
              <a:rect b="b" l="l" r="r" t="t"/>
              <a:pathLst>
                <a:path extrusionOk="0" h="4856"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
            <p:cNvSpPr/>
            <p:nvPr/>
          </p:nvSpPr>
          <p:spPr>
            <a:xfrm>
              <a:off x="986700" y="2345275"/>
              <a:ext cx="121400" cy="121400"/>
            </a:xfrm>
            <a:custGeom>
              <a:rect b="b" l="l" r="r" t="t"/>
              <a:pathLst>
                <a:path extrusionOk="0" h="4856" w="4856">
                  <a:moveTo>
                    <a:pt x="0" y="0"/>
                  </a:moveTo>
                  <a:lnTo>
                    <a:pt x="0" y="4855"/>
                  </a:lnTo>
                  <a:lnTo>
                    <a:pt x="4856" y="4855"/>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
            <p:cNvSpPr/>
            <p:nvPr/>
          </p:nvSpPr>
          <p:spPr>
            <a:xfrm>
              <a:off x="986700" y="2495775"/>
              <a:ext cx="121400" cy="121400"/>
            </a:xfrm>
            <a:custGeom>
              <a:rect b="b" l="l" r="r" t="t"/>
              <a:pathLst>
                <a:path extrusionOk="0" h="4856"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
            <p:cNvSpPr/>
            <p:nvPr/>
          </p:nvSpPr>
          <p:spPr>
            <a:xfrm>
              <a:off x="986700" y="2796800"/>
              <a:ext cx="121400" cy="121400"/>
            </a:xfrm>
            <a:custGeom>
              <a:rect b="b" l="l" r="r" t="t"/>
              <a:pathLst>
                <a:path extrusionOk="0" h="4856" w="4856">
                  <a:moveTo>
                    <a:pt x="0" y="0"/>
                  </a:moveTo>
                  <a:lnTo>
                    <a:pt x="0" y="4856"/>
                  </a:lnTo>
                  <a:lnTo>
                    <a:pt x="4856" y="4856"/>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
            <p:cNvSpPr/>
            <p:nvPr/>
          </p:nvSpPr>
          <p:spPr>
            <a:xfrm>
              <a:off x="986700" y="2947300"/>
              <a:ext cx="121400" cy="121425"/>
            </a:xfrm>
            <a:custGeom>
              <a:rect b="b" l="l" r="r" t="t"/>
              <a:pathLst>
                <a:path extrusionOk="0" h="4857"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
            <p:cNvSpPr/>
            <p:nvPr/>
          </p:nvSpPr>
          <p:spPr>
            <a:xfrm>
              <a:off x="986700" y="3097825"/>
              <a:ext cx="121400" cy="121400"/>
            </a:xfrm>
            <a:custGeom>
              <a:rect b="b" l="l" r="r" t="t"/>
              <a:pathLst>
                <a:path extrusionOk="0" h="4856" w="4856">
                  <a:moveTo>
                    <a:pt x="0" y="0"/>
                  </a:moveTo>
                  <a:lnTo>
                    <a:pt x="0" y="4855"/>
                  </a:lnTo>
                  <a:lnTo>
                    <a:pt x="4856" y="4855"/>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
            <p:cNvSpPr/>
            <p:nvPr/>
          </p:nvSpPr>
          <p:spPr>
            <a:xfrm>
              <a:off x="986700" y="3549350"/>
              <a:ext cx="121400" cy="121400"/>
            </a:xfrm>
            <a:custGeom>
              <a:rect b="b" l="l" r="r" t="t"/>
              <a:pathLst>
                <a:path extrusionOk="0" h="4856"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
            <p:cNvSpPr/>
            <p:nvPr/>
          </p:nvSpPr>
          <p:spPr>
            <a:xfrm>
              <a:off x="986700" y="3699875"/>
              <a:ext cx="121400" cy="121400"/>
            </a:xfrm>
            <a:custGeom>
              <a:rect b="b" l="l" r="r" t="t"/>
              <a:pathLst>
                <a:path extrusionOk="0" h="4856" w="4856">
                  <a:moveTo>
                    <a:pt x="0" y="0"/>
                  </a:moveTo>
                  <a:lnTo>
                    <a:pt x="0" y="4855"/>
                  </a:lnTo>
                  <a:lnTo>
                    <a:pt x="4856" y="4855"/>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
            <p:cNvSpPr/>
            <p:nvPr/>
          </p:nvSpPr>
          <p:spPr>
            <a:xfrm>
              <a:off x="986700" y="3850375"/>
              <a:ext cx="121400" cy="121400"/>
            </a:xfrm>
            <a:custGeom>
              <a:rect b="b" l="l" r="r" t="t"/>
              <a:pathLst>
                <a:path extrusionOk="0" h="4856" w="4856">
                  <a:moveTo>
                    <a:pt x="0" y="0"/>
                  </a:moveTo>
                  <a:lnTo>
                    <a:pt x="0" y="4856"/>
                  </a:lnTo>
                  <a:lnTo>
                    <a:pt x="4856" y="4856"/>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
            <p:cNvSpPr/>
            <p:nvPr/>
          </p:nvSpPr>
          <p:spPr>
            <a:xfrm>
              <a:off x="986700" y="4151400"/>
              <a:ext cx="121400" cy="121400"/>
            </a:xfrm>
            <a:custGeom>
              <a:rect b="b" l="l" r="r" t="t"/>
              <a:pathLst>
                <a:path extrusionOk="0" h="4856" w="4856">
                  <a:moveTo>
                    <a:pt x="0" y="0"/>
                  </a:moveTo>
                  <a:lnTo>
                    <a:pt x="0" y="4856"/>
                  </a:lnTo>
                  <a:lnTo>
                    <a:pt x="4856" y="4856"/>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
            <p:cNvSpPr/>
            <p:nvPr/>
          </p:nvSpPr>
          <p:spPr>
            <a:xfrm>
              <a:off x="986700" y="4301900"/>
              <a:ext cx="121400" cy="121400"/>
            </a:xfrm>
            <a:custGeom>
              <a:rect b="b" l="l" r="r" t="t"/>
              <a:pathLst>
                <a:path extrusionOk="0" h="4856"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
            <p:cNvSpPr/>
            <p:nvPr/>
          </p:nvSpPr>
          <p:spPr>
            <a:xfrm>
              <a:off x="986700" y="4452425"/>
              <a:ext cx="121400" cy="121400"/>
            </a:xfrm>
            <a:custGeom>
              <a:rect b="b" l="l" r="r" t="t"/>
              <a:pathLst>
                <a:path extrusionOk="0" h="4856" w="4856">
                  <a:moveTo>
                    <a:pt x="0" y="0"/>
                  </a:moveTo>
                  <a:lnTo>
                    <a:pt x="0" y="4855"/>
                  </a:lnTo>
                  <a:lnTo>
                    <a:pt x="4856" y="4855"/>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
            <p:cNvSpPr/>
            <p:nvPr/>
          </p:nvSpPr>
          <p:spPr>
            <a:xfrm>
              <a:off x="986700" y="4602925"/>
              <a:ext cx="121400" cy="121400"/>
            </a:xfrm>
            <a:custGeom>
              <a:rect b="b" l="l" r="r" t="t"/>
              <a:pathLst>
                <a:path extrusionOk="0" h="4856"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
            <p:cNvSpPr/>
            <p:nvPr/>
          </p:nvSpPr>
          <p:spPr>
            <a:xfrm>
              <a:off x="986700" y="4903950"/>
              <a:ext cx="121400" cy="121400"/>
            </a:xfrm>
            <a:custGeom>
              <a:rect b="b" l="l" r="r" t="t"/>
              <a:pathLst>
                <a:path extrusionOk="0" h="4856"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
            <p:cNvSpPr/>
            <p:nvPr/>
          </p:nvSpPr>
          <p:spPr>
            <a:xfrm>
              <a:off x="986700" y="5054450"/>
              <a:ext cx="121400" cy="121425"/>
            </a:xfrm>
            <a:custGeom>
              <a:rect b="b" l="l" r="r" t="t"/>
              <a:pathLst>
                <a:path extrusionOk="0" h="4857"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
            <p:cNvSpPr/>
            <p:nvPr/>
          </p:nvSpPr>
          <p:spPr>
            <a:xfrm>
              <a:off x="986700" y="5355475"/>
              <a:ext cx="121400" cy="121400"/>
            </a:xfrm>
            <a:custGeom>
              <a:rect b="b" l="l" r="r" t="t"/>
              <a:pathLst>
                <a:path extrusionOk="0" h="4856" w="4856">
                  <a:moveTo>
                    <a:pt x="0" y="1"/>
                  </a:moveTo>
                  <a:lnTo>
                    <a:pt x="0"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
            <p:cNvSpPr/>
            <p:nvPr/>
          </p:nvSpPr>
          <p:spPr>
            <a:xfrm>
              <a:off x="1137200" y="238125"/>
              <a:ext cx="121425" cy="121400"/>
            </a:xfrm>
            <a:custGeom>
              <a:rect b="b" l="l" r="r" t="t"/>
              <a:pathLst>
                <a:path extrusionOk="0" h="4856" w="4857">
                  <a:moveTo>
                    <a:pt x="1" y="0"/>
                  </a:moveTo>
                  <a:lnTo>
                    <a:pt x="1" y="4855"/>
                  </a:lnTo>
                  <a:lnTo>
                    <a:pt x="4856" y="4855"/>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
            <p:cNvSpPr/>
            <p:nvPr/>
          </p:nvSpPr>
          <p:spPr>
            <a:xfrm>
              <a:off x="1137200" y="539125"/>
              <a:ext cx="121425" cy="121425"/>
            </a:xfrm>
            <a:custGeom>
              <a:rect b="b" l="l" r="r" t="t"/>
              <a:pathLst>
                <a:path extrusionOk="0" h="4857"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
            <p:cNvSpPr/>
            <p:nvPr/>
          </p:nvSpPr>
          <p:spPr>
            <a:xfrm>
              <a:off x="1137200" y="990675"/>
              <a:ext cx="121425" cy="121400"/>
            </a:xfrm>
            <a:custGeom>
              <a:rect b="b" l="l" r="r" t="t"/>
              <a:pathLst>
                <a:path extrusionOk="0" h="4856" w="4857">
                  <a:moveTo>
                    <a:pt x="1" y="0"/>
                  </a:moveTo>
                  <a:lnTo>
                    <a:pt x="1" y="4855"/>
                  </a:lnTo>
                  <a:lnTo>
                    <a:pt x="4856" y="4855"/>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
            <p:cNvSpPr/>
            <p:nvPr/>
          </p:nvSpPr>
          <p:spPr>
            <a:xfrm>
              <a:off x="1137200" y="1141175"/>
              <a:ext cx="121425" cy="121400"/>
            </a:xfrm>
            <a:custGeom>
              <a:rect b="b" l="l" r="r" t="t"/>
              <a:pathLst>
                <a:path extrusionOk="0" h="4856"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
            <p:cNvSpPr/>
            <p:nvPr/>
          </p:nvSpPr>
          <p:spPr>
            <a:xfrm>
              <a:off x="1137200" y="1442200"/>
              <a:ext cx="121425" cy="121400"/>
            </a:xfrm>
            <a:custGeom>
              <a:rect b="b" l="l" r="r" t="t"/>
              <a:pathLst>
                <a:path extrusionOk="0" h="4856" w="4857">
                  <a:moveTo>
                    <a:pt x="1" y="0"/>
                  </a:moveTo>
                  <a:lnTo>
                    <a:pt x="1" y="4856"/>
                  </a:lnTo>
                  <a:lnTo>
                    <a:pt x="4856" y="4856"/>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
            <p:cNvSpPr/>
            <p:nvPr/>
          </p:nvSpPr>
          <p:spPr>
            <a:xfrm>
              <a:off x="1137200" y="1592700"/>
              <a:ext cx="121425" cy="121425"/>
            </a:xfrm>
            <a:custGeom>
              <a:rect b="b" l="l" r="r" t="t"/>
              <a:pathLst>
                <a:path extrusionOk="0" h="4857"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
            <p:cNvSpPr/>
            <p:nvPr/>
          </p:nvSpPr>
          <p:spPr>
            <a:xfrm>
              <a:off x="1137200" y="2194750"/>
              <a:ext cx="121425" cy="121400"/>
            </a:xfrm>
            <a:custGeom>
              <a:rect b="b" l="l" r="r" t="t"/>
              <a:pathLst>
                <a:path extrusionOk="0" h="4856"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
            <p:cNvSpPr/>
            <p:nvPr/>
          </p:nvSpPr>
          <p:spPr>
            <a:xfrm>
              <a:off x="1137200" y="2345275"/>
              <a:ext cx="121425" cy="121400"/>
            </a:xfrm>
            <a:custGeom>
              <a:rect b="b" l="l" r="r" t="t"/>
              <a:pathLst>
                <a:path extrusionOk="0" h="4856" w="4857">
                  <a:moveTo>
                    <a:pt x="1" y="0"/>
                  </a:moveTo>
                  <a:lnTo>
                    <a:pt x="1" y="4855"/>
                  </a:lnTo>
                  <a:lnTo>
                    <a:pt x="4856" y="4855"/>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
            <p:cNvSpPr/>
            <p:nvPr/>
          </p:nvSpPr>
          <p:spPr>
            <a:xfrm>
              <a:off x="1137200" y="2495775"/>
              <a:ext cx="121425" cy="121400"/>
            </a:xfrm>
            <a:custGeom>
              <a:rect b="b" l="l" r="r" t="t"/>
              <a:pathLst>
                <a:path extrusionOk="0" h="4856"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
            <p:cNvSpPr/>
            <p:nvPr/>
          </p:nvSpPr>
          <p:spPr>
            <a:xfrm>
              <a:off x="1137200" y="2646275"/>
              <a:ext cx="121425" cy="121425"/>
            </a:xfrm>
            <a:custGeom>
              <a:rect b="b" l="l" r="r" t="t"/>
              <a:pathLst>
                <a:path extrusionOk="0" h="4857"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
            <p:cNvSpPr/>
            <p:nvPr/>
          </p:nvSpPr>
          <p:spPr>
            <a:xfrm>
              <a:off x="1137200" y="2947300"/>
              <a:ext cx="121425" cy="121425"/>
            </a:xfrm>
            <a:custGeom>
              <a:rect b="b" l="l" r="r" t="t"/>
              <a:pathLst>
                <a:path extrusionOk="0" h="4857"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
            <p:cNvSpPr/>
            <p:nvPr/>
          </p:nvSpPr>
          <p:spPr>
            <a:xfrm>
              <a:off x="1137200" y="3248325"/>
              <a:ext cx="121425" cy="121400"/>
            </a:xfrm>
            <a:custGeom>
              <a:rect b="b" l="l" r="r" t="t"/>
              <a:pathLst>
                <a:path extrusionOk="0" h="4856"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
            <p:cNvSpPr/>
            <p:nvPr/>
          </p:nvSpPr>
          <p:spPr>
            <a:xfrm>
              <a:off x="1137200" y="3398850"/>
              <a:ext cx="121425" cy="121400"/>
            </a:xfrm>
            <a:custGeom>
              <a:rect b="b" l="l" r="r" t="t"/>
              <a:pathLst>
                <a:path extrusionOk="0" h="4856" w="4857">
                  <a:moveTo>
                    <a:pt x="1" y="0"/>
                  </a:moveTo>
                  <a:lnTo>
                    <a:pt x="1" y="4855"/>
                  </a:lnTo>
                  <a:lnTo>
                    <a:pt x="4856" y="4855"/>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
            <p:cNvSpPr/>
            <p:nvPr/>
          </p:nvSpPr>
          <p:spPr>
            <a:xfrm>
              <a:off x="1137200" y="3699875"/>
              <a:ext cx="121425" cy="121400"/>
            </a:xfrm>
            <a:custGeom>
              <a:rect b="b" l="l" r="r" t="t"/>
              <a:pathLst>
                <a:path extrusionOk="0" h="4856" w="4857">
                  <a:moveTo>
                    <a:pt x="1" y="0"/>
                  </a:moveTo>
                  <a:lnTo>
                    <a:pt x="1" y="4855"/>
                  </a:lnTo>
                  <a:lnTo>
                    <a:pt x="4856" y="4855"/>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
            <p:cNvSpPr/>
            <p:nvPr/>
          </p:nvSpPr>
          <p:spPr>
            <a:xfrm>
              <a:off x="1137200" y="3850375"/>
              <a:ext cx="121425" cy="121400"/>
            </a:xfrm>
            <a:custGeom>
              <a:rect b="b" l="l" r="r" t="t"/>
              <a:pathLst>
                <a:path extrusionOk="0" h="4856" w="4857">
                  <a:moveTo>
                    <a:pt x="1" y="0"/>
                  </a:moveTo>
                  <a:lnTo>
                    <a:pt x="1" y="4856"/>
                  </a:lnTo>
                  <a:lnTo>
                    <a:pt x="4856" y="4856"/>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
            <p:cNvSpPr/>
            <p:nvPr/>
          </p:nvSpPr>
          <p:spPr>
            <a:xfrm>
              <a:off x="1137200" y="4000875"/>
              <a:ext cx="121425" cy="121425"/>
            </a:xfrm>
            <a:custGeom>
              <a:rect b="b" l="l" r="r" t="t"/>
              <a:pathLst>
                <a:path extrusionOk="0" h="4857"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
            <p:cNvSpPr/>
            <p:nvPr/>
          </p:nvSpPr>
          <p:spPr>
            <a:xfrm>
              <a:off x="1137200" y="4151400"/>
              <a:ext cx="121425" cy="121400"/>
            </a:xfrm>
            <a:custGeom>
              <a:rect b="b" l="l" r="r" t="t"/>
              <a:pathLst>
                <a:path extrusionOk="0" h="4856" w="4857">
                  <a:moveTo>
                    <a:pt x="1" y="0"/>
                  </a:moveTo>
                  <a:lnTo>
                    <a:pt x="1" y="4856"/>
                  </a:lnTo>
                  <a:lnTo>
                    <a:pt x="4856" y="4856"/>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
            <p:cNvSpPr/>
            <p:nvPr/>
          </p:nvSpPr>
          <p:spPr>
            <a:xfrm>
              <a:off x="1137200" y="4602925"/>
              <a:ext cx="121425" cy="121400"/>
            </a:xfrm>
            <a:custGeom>
              <a:rect b="b" l="l" r="r" t="t"/>
              <a:pathLst>
                <a:path extrusionOk="0" h="4856"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
            <p:cNvSpPr/>
            <p:nvPr/>
          </p:nvSpPr>
          <p:spPr>
            <a:xfrm>
              <a:off x="1137200" y="4753450"/>
              <a:ext cx="121425" cy="121400"/>
            </a:xfrm>
            <a:custGeom>
              <a:rect b="b" l="l" r="r" t="t"/>
              <a:pathLst>
                <a:path extrusionOk="0" h="4856" w="4857">
                  <a:moveTo>
                    <a:pt x="1" y="0"/>
                  </a:moveTo>
                  <a:lnTo>
                    <a:pt x="1" y="4855"/>
                  </a:lnTo>
                  <a:lnTo>
                    <a:pt x="4856" y="4855"/>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
            <p:cNvSpPr/>
            <p:nvPr/>
          </p:nvSpPr>
          <p:spPr>
            <a:xfrm>
              <a:off x="1137200" y="5054450"/>
              <a:ext cx="121425" cy="121425"/>
            </a:xfrm>
            <a:custGeom>
              <a:rect b="b" l="l" r="r" t="t"/>
              <a:pathLst>
                <a:path extrusionOk="0" h="4857"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
            <p:cNvSpPr/>
            <p:nvPr/>
          </p:nvSpPr>
          <p:spPr>
            <a:xfrm>
              <a:off x="1137200" y="5204975"/>
              <a:ext cx="121425" cy="121400"/>
            </a:xfrm>
            <a:custGeom>
              <a:rect b="b" l="l" r="r" t="t"/>
              <a:pathLst>
                <a:path extrusionOk="0" h="4856" w="4857">
                  <a:moveTo>
                    <a:pt x="1" y="0"/>
                  </a:moveTo>
                  <a:lnTo>
                    <a:pt x="1" y="4856"/>
                  </a:lnTo>
                  <a:lnTo>
                    <a:pt x="4856" y="4856"/>
                  </a:lnTo>
                  <a:lnTo>
                    <a:pt x="4856" y="0"/>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
            <p:cNvSpPr/>
            <p:nvPr/>
          </p:nvSpPr>
          <p:spPr>
            <a:xfrm>
              <a:off x="1137200" y="5355475"/>
              <a:ext cx="121425" cy="121400"/>
            </a:xfrm>
            <a:custGeom>
              <a:rect b="b" l="l" r="r" t="t"/>
              <a:pathLst>
                <a:path extrusionOk="0" h="4856" w="4857">
                  <a:moveTo>
                    <a:pt x="1" y="1"/>
                  </a:moveTo>
                  <a:lnTo>
                    <a:pt x="1" y="4856"/>
                  </a:lnTo>
                  <a:lnTo>
                    <a:pt x="4856" y="4856"/>
                  </a:lnTo>
                  <a:lnTo>
                    <a:pt x="4856" y="1"/>
                  </a:lnTo>
                  <a:close/>
                </a:path>
              </a:pathLst>
            </a:custGeom>
            <a:solidFill>
              <a:srgbClr val="00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
          <p:cNvGrpSpPr/>
          <p:nvPr/>
        </p:nvGrpSpPr>
        <p:grpSpPr>
          <a:xfrm rot="10800000">
            <a:off x="6659535" y="28698"/>
            <a:ext cx="2309844" cy="5086302"/>
            <a:chOff x="986700" y="238125"/>
            <a:chExt cx="2379075" cy="5238750"/>
          </a:xfrm>
        </p:grpSpPr>
        <p:sp>
          <p:nvSpPr>
            <p:cNvPr id="1129" name="Google Shape;1129;p4"/>
            <p:cNvSpPr/>
            <p:nvPr/>
          </p:nvSpPr>
          <p:spPr>
            <a:xfrm>
              <a:off x="986700" y="2381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
            <p:cNvSpPr/>
            <p:nvPr/>
          </p:nvSpPr>
          <p:spPr>
            <a:xfrm>
              <a:off x="986700" y="6896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
            <p:cNvSpPr/>
            <p:nvPr/>
          </p:nvSpPr>
          <p:spPr>
            <a:xfrm>
              <a:off x="986700" y="9906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
            <p:cNvSpPr/>
            <p:nvPr/>
          </p:nvSpPr>
          <p:spPr>
            <a:xfrm>
              <a:off x="986700" y="14422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
            <p:cNvSpPr/>
            <p:nvPr/>
          </p:nvSpPr>
          <p:spPr>
            <a:xfrm>
              <a:off x="986700" y="15927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
            <p:cNvSpPr/>
            <p:nvPr/>
          </p:nvSpPr>
          <p:spPr>
            <a:xfrm>
              <a:off x="986700" y="20442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
            <p:cNvSpPr/>
            <p:nvPr/>
          </p:nvSpPr>
          <p:spPr>
            <a:xfrm>
              <a:off x="986700" y="26462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
            <p:cNvSpPr/>
            <p:nvPr/>
          </p:nvSpPr>
          <p:spPr>
            <a:xfrm>
              <a:off x="986700" y="32483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
            <p:cNvSpPr/>
            <p:nvPr/>
          </p:nvSpPr>
          <p:spPr>
            <a:xfrm>
              <a:off x="986700" y="33988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
            <p:cNvSpPr/>
            <p:nvPr/>
          </p:nvSpPr>
          <p:spPr>
            <a:xfrm>
              <a:off x="986700" y="40008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
            <p:cNvSpPr/>
            <p:nvPr/>
          </p:nvSpPr>
          <p:spPr>
            <a:xfrm>
              <a:off x="986700" y="47534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
            <p:cNvSpPr/>
            <p:nvPr/>
          </p:nvSpPr>
          <p:spPr>
            <a:xfrm>
              <a:off x="986700" y="52049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
            <p:cNvSpPr/>
            <p:nvPr/>
          </p:nvSpPr>
          <p:spPr>
            <a:xfrm>
              <a:off x="1137200" y="3886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
            <p:cNvSpPr/>
            <p:nvPr/>
          </p:nvSpPr>
          <p:spPr>
            <a:xfrm>
              <a:off x="1137200" y="6896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
            <p:cNvSpPr/>
            <p:nvPr/>
          </p:nvSpPr>
          <p:spPr>
            <a:xfrm>
              <a:off x="1137200" y="8401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
            <p:cNvSpPr/>
            <p:nvPr/>
          </p:nvSpPr>
          <p:spPr>
            <a:xfrm>
              <a:off x="1137200" y="129170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
            <p:cNvSpPr/>
            <p:nvPr/>
          </p:nvSpPr>
          <p:spPr>
            <a:xfrm>
              <a:off x="1137200" y="17432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
            <p:cNvSpPr/>
            <p:nvPr/>
          </p:nvSpPr>
          <p:spPr>
            <a:xfrm>
              <a:off x="1137200" y="18937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
            <p:cNvSpPr/>
            <p:nvPr/>
          </p:nvSpPr>
          <p:spPr>
            <a:xfrm>
              <a:off x="1137200"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
            <p:cNvSpPr/>
            <p:nvPr/>
          </p:nvSpPr>
          <p:spPr>
            <a:xfrm>
              <a:off x="1137200"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
            <p:cNvSpPr/>
            <p:nvPr/>
          </p:nvSpPr>
          <p:spPr>
            <a:xfrm>
              <a:off x="1137200" y="30978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
            <p:cNvSpPr/>
            <p:nvPr/>
          </p:nvSpPr>
          <p:spPr>
            <a:xfrm>
              <a:off x="1137200" y="35493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
            <p:cNvSpPr/>
            <p:nvPr/>
          </p:nvSpPr>
          <p:spPr>
            <a:xfrm>
              <a:off x="1137200" y="430190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
            <p:cNvSpPr/>
            <p:nvPr/>
          </p:nvSpPr>
          <p:spPr>
            <a:xfrm>
              <a:off x="1137200" y="44524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
            <p:cNvSpPr/>
            <p:nvPr/>
          </p:nvSpPr>
          <p:spPr>
            <a:xfrm>
              <a:off x="1137200" y="49039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
            <p:cNvSpPr/>
            <p:nvPr/>
          </p:nvSpPr>
          <p:spPr>
            <a:xfrm>
              <a:off x="1287725" y="2381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
            <p:cNvSpPr/>
            <p:nvPr/>
          </p:nvSpPr>
          <p:spPr>
            <a:xfrm>
              <a:off x="1287725" y="53912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
            <p:cNvSpPr/>
            <p:nvPr/>
          </p:nvSpPr>
          <p:spPr>
            <a:xfrm>
              <a:off x="1287725" y="9906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
            <p:cNvSpPr/>
            <p:nvPr/>
          </p:nvSpPr>
          <p:spPr>
            <a:xfrm>
              <a:off x="1287725" y="11411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
            <p:cNvSpPr/>
            <p:nvPr/>
          </p:nvSpPr>
          <p:spPr>
            <a:xfrm>
              <a:off x="1287725" y="14422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
            <p:cNvSpPr/>
            <p:nvPr/>
          </p:nvSpPr>
          <p:spPr>
            <a:xfrm>
              <a:off x="1287725" y="159270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
            <p:cNvSpPr/>
            <p:nvPr/>
          </p:nvSpPr>
          <p:spPr>
            <a:xfrm>
              <a:off x="1287725" y="21947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
            <p:cNvSpPr/>
            <p:nvPr/>
          </p:nvSpPr>
          <p:spPr>
            <a:xfrm>
              <a:off x="1287725" y="23452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
            <p:cNvSpPr/>
            <p:nvPr/>
          </p:nvSpPr>
          <p:spPr>
            <a:xfrm>
              <a:off x="1287725" y="264627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
            <p:cNvSpPr/>
            <p:nvPr/>
          </p:nvSpPr>
          <p:spPr>
            <a:xfrm>
              <a:off x="1287725" y="27968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
            <p:cNvSpPr/>
            <p:nvPr/>
          </p:nvSpPr>
          <p:spPr>
            <a:xfrm>
              <a:off x="1287725" y="30978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
            <p:cNvSpPr/>
            <p:nvPr/>
          </p:nvSpPr>
          <p:spPr>
            <a:xfrm>
              <a:off x="1287725" y="32483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
            <p:cNvSpPr/>
            <p:nvPr/>
          </p:nvSpPr>
          <p:spPr>
            <a:xfrm>
              <a:off x="1287725" y="33988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
            <p:cNvSpPr/>
            <p:nvPr/>
          </p:nvSpPr>
          <p:spPr>
            <a:xfrm>
              <a:off x="1287725" y="35493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
            <p:cNvSpPr/>
            <p:nvPr/>
          </p:nvSpPr>
          <p:spPr>
            <a:xfrm>
              <a:off x="1287725" y="400087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
            <p:cNvSpPr/>
            <p:nvPr/>
          </p:nvSpPr>
          <p:spPr>
            <a:xfrm>
              <a:off x="1287725" y="41514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
            <p:cNvSpPr/>
            <p:nvPr/>
          </p:nvSpPr>
          <p:spPr>
            <a:xfrm>
              <a:off x="1287725" y="430190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
            <p:cNvSpPr/>
            <p:nvPr/>
          </p:nvSpPr>
          <p:spPr>
            <a:xfrm>
              <a:off x="1287725" y="46029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
            <p:cNvSpPr/>
            <p:nvPr/>
          </p:nvSpPr>
          <p:spPr>
            <a:xfrm>
              <a:off x="1287725" y="49039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
            <p:cNvSpPr/>
            <p:nvPr/>
          </p:nvSpPr>
          <p:spPr>
            <a:xfrm>
              <a:off x="1287725" y="53554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
            <p:cNvSpPr/>
            <p:nvPr/>
          </p:nvSpPr>
          <p:spPr>
            <a:xfrm>
              <a:off x="1438225" y="23812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
            <p:cNvSpPr/>
            <p:nvPr/>
          </p:nvSpPr>
          <p:spPr>
            <a:xfrm>
              <a:off x="1438225" y="53912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
            <p:cNvSpPr/>
            <p:nvPr/>
          </p:nvSpPr>
          <p:spPr>
            <a:xfrm>
              <a:off x="1438225" y="6896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
            <p:cNvSpPr/>
            <p:nvPr/>
          </p:nvSpPr>
          <p:spPr>
            <a:xfrm>
              <a:off x="1438225" y="8401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
            <p:cNvSpPr/>
            <p:nvPr/>
          </p:nvSpPr>
          <p:spPr>
            <a:xfrm>
              <a:off x="1438225" y="99067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
            <p:cNvSpPr/>
            <p:nvPr/>
          </p:nvSpPr>
          <p:spPr>
            <a:xfrm>
              <a:off x="1438225" y="11411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
            <p:cNvSpPr/>
            <p:nvPr/>
          </p:nvSpPr>
          <p:spPr>
            <a:xfrm>
              <a:off x="1438225" y="129170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
            <p:cNvSpPr/>
            <p:nvPr/>
          </p:nvSpPr>
          <p:spPr>
            <a:xfrm>
              <a:off x="1438225" y="14422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
            <p:cNvSpPr/>
            <p:nvPr/>
          </p:nvSpPr>
          <p:spPr>
            <a:xfrm>
              <a:off x="1438225" y="159270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
            <p:cNvSpPr/>
            <p:nvPr/>
          </p:nvSpPr>
          <p:spPr>
            <a:xfrm>
              <a:off x="1438225" y="174322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
            <p:cNvSpPr/>
            <p:nvPr/>
          </p:nvSpPr>
          <p:spPr>
            <a:xfrm>
              <a:off x="1438225" y="189372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
            <p:cNvSpPr/>
            <p:nvPr/>
          </p:nvSpPr>
          <p:spPr>
            <a:xfrm>
              <a:off x="1438225" y="20442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
            <p:cNvSpPr/>
            <p:nvPr/>
          </p:nvSpPr>
          <p:spPr>
            <a:xfrm>
              <a:off x="1438225" y="21947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
            <p:cNvSpPr/>
            <p:nvPr/>
          </p:nvSpPr>
          <p:spPr>
            <a:xfrm>
              <a:off x="1438225" y="24957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
            <p:cNvSpPr/>
            <p:nvPr/>
          </p:nvSpPr>
          <p:spPr>
            <a:xfrm>
              <a:off x="1438225" y="264627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
            <p:cNvSpPr/>
            <p:nvPr/>
          </p:nvSpPr>
          <p:spPr>
            <a:xfrm>
              <a:off x="1438225" y="294730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
            <p:cNvSpPr/>
            <p:nvPr/>
          </p:nvSpPr>
          <p:spPr>
            <a:xfrm>
              <a:off x="1438225" y="309782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
            <p:cNvSpPr/>
            <p:nvPr/>
          </p:nvSpPr>
          <p:spPr>
            <a:xfrm>
              <a:off x="1438225" y="324832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
            <p:cNvSpPr/>
            <p:nvPr/>
          </p:nvSpPr>
          <p:spPr>
            <a:xfrm>
              <a:off x="1438225" y="33988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
            <p:cNvSpPr/>
            <p:nvPr/>
          </p:nvSpPr>
          <p:spPr>
            <a:xfrm>
              <a:off x="1438225" y="35493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
            <p:cNvSpPr/>
            <p:nvPr/>
          </p:nvSpPr>
          <p:spPr>
            <a:xfrm>
              <a:off x="1438225" y="369987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
            <p:cNvSpPr/>
            <p:nvPr/>
          </p:nvSpPr>
          <p:spPr>
            <a:xfrm>
              <a:off x="1438225" y="385037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
            <p:cNvSpPr/>
            <p:nvPr/>
          </p:nvSpPr>
          <p:spPr>
            <a:xfrm>
              <a:off x="1438225" y="400087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
            <p:cNvSpPr/>
            <p:nvPr/>
          </p:nvSpPr>
          <p:spPr>
            <a:xfrm>
              <a:off x="1438225" y="430190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
            <p:cNvSpPr/>
            <p:nvPr/>
          </p:nvSpPr>
          <p:spPr>
            <a:xfrm>
              <a:off x="1438225" y="445242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
            <p:cNvSpPr/>
            <p:nvPr/>
          </p:nvSpPr>
          <p:spPr>
            <a:xfrm>
              <a:off x="1438225" y="460292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
            <p:cNvSpPr/>
            <p:nvPr/>
          </p:nvSpPr>
          <p:spPr>
            <a:xfrm>
              <a:off x="1438225" y="4753450"/>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
            <p:cNvSpPr/>
            <p:nvPr/>
          </p:nvSpPr>
          <p:spPr>
            <a:xfrm>
              <a:off x="1438225" y="49039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
            <p:cNvSpPr/>
            <p:nvPr/>
          </p:nvSpPr>
          <p:spPr>
            <a:xfrm>
              <a:off x="1438225" y="5054450"/>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
            <p:cNvSpPr/>
            <p:nvPr/>
          </p:nvSpPr>
          <p:spPr>
            <a:xfrm>
              <a:off x="1438225" y="5204975"/>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
            <p:cNvSpPr/>
            <p:nvPr/>
          </p:nvSpPr>
          <p:spPr>
            <a:xfrm>
              <a:off x="1438225" y="53554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
            <p:cNvSpPr/>
            <p:nvPr/>
          </p:nvSpPr>
          <p:spPr>
            <a:xfrm>
              <a:off x="1588750" y="2381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
            <p:cNvSpPr/>
            <p:nvPr/>
          </p:nvSpPr>
          <p:spPr>
            <a:xfrm>
              <a:off x="1588750" y="8401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
            <p:cNvSpPr/>
            <p:nvPr/>
          </p:nvSpPr>
          <p:spPr>
            <a:xfrm>
              <a:off x="1588750" y="9906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
            <p:cNvSpPr/>
            <p:nvPr/>
          </p:nvSpPr>
          <p:spPr>
            <a:xfrm>
              <a:off x="1588750" y="14422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
            <p:cNvSpPr/>
            <p:nvPr/>
          </p:nvSpPr>
          <p:spPr>
            <a:xfrm>
              <a:off x="1588750" y="174322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
            <p:cNvSpPr/>
            <p:nvPr/>
          </p:nvSpPr>
          <p:spPr>
            <a:xfrm>
              <a:off x="1588750" y="21947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
            <p:cNvSpPr/>
            <p:nvPr/>
          </p:nvSpPr>
          <p:spPr>
            <a:xfrm>
              <a:off x="1588750" y="249577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
            <p:cNvSpPr/>
            <p:nvPr/>
          </p:nvSpPr>
          <p:spPr>
            <a:xfrm>
              <a:off x="1588750" y="27968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
            <p:cNvSpPr/>
            <p:nvPr/>
          </p:nvSpPr>
          <p:spPr>
            <a:xfrm>
              <a:off x="1588750" y="2947300"/>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
            <p:cNvSpPr/>
            <p:nvPr/>
          </p:nvSpPr>
          <p:spPr>
            <a:xfrm>
              <a:off x="1588750" y="32483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
            <p:cNvSpPr/>
            <p:nvPr/>
          </p:nvSpPr>
          <p:spPr>
            <a:xfrm>
              <a:off x="1588750" y="33988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
            <p:cNvSpPr/>
            <p:nvPr/>
          </p:nvSpPr>
          <p:spPr>
            <a:xfrm>
              <a:off x="1588750" y="369987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
            <p:cNvSpPr/>
            <p:nvPr/>
          </p:nvSpPr>
          <p:spPr>
            <a:xfrm>
              <a:off x="1588750" y="38503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
            <p:cNvSpPr/>
            <p:nvPr/>
          </p:nvSpPr>
          <p:spPr>
            <a:xfrm>
              <a:off x="1588750" y="4151400"/>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
            <p:cNvSpPr/>
            <p:nvPr/>
          </p:nvSpPr>
          <p:spPr>
            <a:xfrm>
              <a:off x="1588750" y="430190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
            <p:cNvSpPr/>
            <p:nvPr/>
          </p:nvSpPr>
          <p:spPr>
            <a:xfrm>
              <a:off x="1588750" y="4452425"/>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
            <p:cNvSpPr/>
            <p:nvPr/>
          </p:nvSpPr>
          <p:spPr>
            <a:xfrm>
              <a:off x="1588750" y="4602925"/>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
            <p:cNvSpPr/>
            <p:nvPr/>
          </p:nvSpPr>
          <p:spPr>
            <a:xfrm>
              <a:off x="1588750" y="4903950"/>
              <a:ext cx="121400" cy="121400"/>
            </a:xfrm>
            <a:custGeom>
              <a:rect b="b" l="l" r="r" t="t"/>
              <a:pathLst>
                <a:path extrusionOk="0" h="4856"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
            <p:cNvSpPr/>
            <p:nvPr/>
          </p:nvSpPr>
          <p:spPr>
            <a:xfrm>
              <a:off x="1588750" y="52049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
            <p:cNvSpPr/>
            <p:nvPr/>
          </p:nvSpPr>
          <p:spPr>
            <a:xfrm>
              <a:off x="1739250" y="23812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
            <p:cNvSpPr/>
            <p:nvPr/>
          </p:nvSpPr>
          <p:spPr>
            <a:xfrm>
              <a:off x="1739250" y="8401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
            <p:cNvSpPr/>
            <p:nvPr/>
          </p:nvSpPr>
          <p:spPr>
            <a:xfrm>
              <a:off x="1739250" y="11411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
            <p:cNvSpPr/>
            <p:nvPr/>
          </p:nvSpPr>
          <p:spPr>
            <a:xfrm>
              <a:off x="1739250" y="14422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
            <p:cNvSpPr/>
            <p:nvPr/>
          </p:nvSpPr>
          <p:spPr>
            <a:xfrm>
              <a:off x="1739250" y="189372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
            <p:cNvSpPr/>
            <p:nvPr/>
          </p:nvSpPr>
          <p:spPr>
            <a:xfrm>
              <a:off x="1739250" y="24957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
            <p:cNvSpPr/>
            <p:nvPr/>
          </p:nvSpPr>
          <p:spPr>
            <a:xfrm>
              <a:off x="1739250" y="2646275"/>
              <a:ext cx="121400" cy="121425"/>
            </a:xfrm>
            <a:custGeom>
              <a:rect b="b" l="l" r="r" t="t"/>
              <a:pathLst>
                <a:path extrusionOk="0" h="4857"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
            <p:cNvSpPr/>
            <p:nvPr/>
          </p:nvSpPr>
          <p:spPr>
            <a:xfrm>
              <a:off x="1739250" y="3699875"/>
              <a:ext cx="121400" cy="121400"/>
            </a:xfrm>
            <a:custGeom>
              <a:rect b="b" l="l" r="r" t="t"/>
              <a:pathLst>
                <a:path extrusionOk="0" h="4856" w="4856">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
            <p:cNvSpPr/>
            <p:nvPr/>
          </p:nvSpPr>
          <p:spPr>
            <a:xfrm>
              <a:off x="1739250" y="4151400"/>
              <a:ext cx="121400" cy="121400"/>
            </a:xfrm>
            <a:custGeom>
              <a:rect b="b" l="l" r="r" t="t"/>
              <a:pathLst>
                <a:path extrusionOk="0" h="4856" w="4856">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
            <p:cNvSpPr/>
            <p:nvPr/>
          </p:nvSpPr>
          <p:spPr>
            <a:xfrm>
              <a:off x="1739250" y="4903950"/>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
            <p:cNvSpPr/>
            <p:nvPr/>
          </p:nvSpPr>
          <p:spPr>
            <a:xfrm>
              <a:off x="1739250" y="5355475"/>
              <a:ext cx="121400" cy="121400"/>
            </a:xfrm>
            <a:custGeom>
              <a:rect b="b" l="l" r="r" t="t"/>
              <a:pathLst>
                <a:path extrusionOk="0" h="4856" w="4856">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
            <p:cNvSpPr/>
            <p:nvPr/>
          </p:nvSpPr>
          <p:spPr>
            <a:xfrm>
              <a:off x="1889750" y="3886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
            <p:cNvSpPr/>
            <p:nvPr/>
          </p:nvSpPr>
          <p:spPr>
            <a:xfrm>
              <a:off x="1889750" y="8401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
            <p:cNvSpPr/>
            <p:nvPr/>
          </p:nvSpPr>
          <p:spPr>
            <a:xfrm>
              <a:off x="1889750" y="33988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
            <p:cNvSpPr/>
            <p:nvPr/>
          </p:nvSpPr>
          <p:spPr>
            <a:xfrm>
              <a:off x="1889750" y="46029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
            <p:cNvSpPr/>
            <p:nvPr/>
          </p:nvSpPr>
          <p:spPr>
            <a:xfrm>
              <a:off x="1889750"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
            <p:cNvSpPr/>
            <p:nvPr/>
          </p:nvSpPr>
          <p:spPr>
            <a:xfrm>
              <a:off x="2040275" y="6896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
            <p:cNvSpPr/>
            <p:nvPr/>
          </p:nvSpPr>
          <p:spPr>
            <a:xfrm>
              <a:off x="2040275" y="18937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
            <p:cNvSpPr/>
            <p:nvPr/>
          </p:nvSpPr>
          <p:spPr>
            <a:xfrm>
              <a:off x="2040275" y="27968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
            <p:cNvSpPr/>
            <p:nvPr/>
          </p:nvSpPr>
          <p:spPr>
            <a:xfrm>
              <a:off x="2190775" y="505445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
            <p:cNvSpPr/>
            <p:nvPr/>
          </p:nvSpPr>
          <p:spPr>
            <a:xfrm>
              <a:off x="2341300" y="4753450"/>
              <a:ext cx="121400" cy="121400"/>
            </a:xfrm>
            <a:custGeom>
              <a:rect b="b" l="l" r="r" t="t"/>
              <a:pathLst>
                <a:path extrusionOk="0" h="4856" w="4856">
                  <a:moveTo>
                    <a:pt x="0" y="0"/>
                  </a:moveTo>
                  <a:lnTo>
                    <a:pt x="0" y="4855"/>
                  </a:lnTo>
                  <a:lnTo>
                    <a:pt x="4855" y="4855"/>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
            <p:cNvSpPr/>
            <p:nvPr/>
          </p:nvSpPr>
          <p:spPr>
            <a:xfrm>
              <a:off x="2642325" y="2646275"/>
              <a:ext cx="121400" cy="121425"/>
            </a:xfrm>
            <a:custGeom>
              <a:rect b="b" l="l" r="r" t="t"/>
              <a:pathLst>
                <a:path extrusionOk="0" h="4857" w="4856">
                  <a:moveTo>
                    <a:pt x="0" y="1"/>
                  </a:moveTo>
                  <a:lnTo>
                    <a:pt x="0" y="4856"/>
                  </a:lnTo>
                  <a:lnTo>
                    <a:pt x="4855" y="4856"/>
                  </a:lnTo>
                  <a:lnTo>
                    <a:pt x="4855"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
            <p:cNvSpPr/>
            <p:nvPr/>
          </p:nvSpPr>
          <p:spPr>
            <a:xfrm>
              <a:off x="2642325" y="5204975"/>
              <a:ext cx="121400" cy="121400"/>
            </a:xfrm>
            <a:custGeom>
              <a:rect b="b" l="l" r="r" t="t"/>
              <a:pathLst>
                <a:path extrusionOk="0" h="4856" w="4856">
                  <a:moveTo>
                    <a:pt x="0" y="0"/>
                  </a:moveTo>
                  <a:lnTo>
                    <a:pt x="0" y="4856"/>
                  </a:lnTo>
                  <a:lnTo>
                    <a:pt x="4855" y="4856"/>
                  </a:lnTo>
                  <a:lnTo>
                    <a:pt x="4855"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
            <p:cNvSpPr/>
            <p:nvPr/>
          </p:nvSpPr>
          <p:spPr>
            <a:xfrm>
              <a:off x="3244350" y="9906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4"/>
          <p:cNvGrpSpPr/>
          <p:nvPr/>
        </p:nvGrpSpPr>
        <p:grpSpPr>
          <a:xfrm rot="10800000">
            <a:off x="6367294" y="28698"/>
            <a:ext cx="2017554" cy="5086302"/>
            <a:chOff x="1588750" y="238125"/>
            <a:chExt cx="2078025" cy="5238750"/>
          </a:xfrm>
        </p:grpSpPr>
        <p:sp>
          <p:nvSpPr>
            <p:cNvPr id="1249" name="Google Shape;1249;p4"/>
            <p:cNvSpPr/>
            <p:nvPr/>
          </p:nvSpPr>
          <p:spPr>
            <a:xfrm>
              <a:off x="1588750"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
            <p:cNvSpPr/>
            <p:nvPr/>
          </p:nvSpPr>
          <p:spPr>
            <a:xfrm>
              <a:off x="1588750"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
            <p:cNvSpPr/>
            <p:nvPr/>
          </p:nvSpPr>
          <p:spPr>
            <a:xfrm>
              <a:off x="1588750" y="26462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
            <p:cNvSpPr/>
            <p:nvPr/>
          </p:nvSpPr>
          <p:spPr>
            <a:xfrm>
              <a:off x="1588750" y="40008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
            <p:cNvSpPr/>
            <p:nvPr/>
          </p:nvSpPr>
          <p:spPr>
            <a:xfrm>
              <a:off x="1588750" y="47534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
            <p:cNvSpPr/>
            <p:nvPr/>
          </p:nvSpPr>
          <p:spPr>
            <a:xfrm>
              <a:off x="1588750"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
            <p:cNvSpPr/>
            <p:nvPr/>
          </p:nvSpPr>
          <p:spPr>
            <a:xfrm>
              <a:off x="1739250" y="53912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
            <p:cNvSpPr/>
            <p:nvPr/>
          </p:nvSpPr>
          <p:spPr>
            <a:xfrm>
              <a:off x="1739250"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
            <p:cNvSpPr/>
            <p:nvPr/>
          </p:nvSpPr>
          <p:spPr>
            <a:xfrm>
              <a:off x="1739250"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
            <p:cNvSpPr/>
            <p:nvPr/>
          </p:nvSpPr>
          <p:spPr>
            <a:xfrm>
              <a:off x="1739250" y="33988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
            <p:cNvSpPr/>
            <p:nvPr/>
          </p:nvSpPr>
          <p:spPr>
            <a:xfrm>
              <a:off x="1739250"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
            <p:cNvSpPr/>
            <p:nvPr/>
          </p:nvSpPr>
          <p:spPr>
            <a:xfrm>
              <a:off x="1739250"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
            <p:cNvSpPr/>
            <p:nvPr/>
          </p:nvSpPr>
          <p:spPr>
            <a:xfrm>
              <a:off x="1739250" y="52049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
            <p:cNvSpPr/>
            <p:nvPr/>
          </p:nvSpPr>
          <p:spPr>
            <a:xfrm>
              <a:off x="1889750" y="2381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
            <p:cNvSpPr/>
            <p:nvPr/>
          </p:nvSpPr>
          <p:spPr>
            <a:xfrm>
              <a:off x="1889750" y="14422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
            <p:cNvSpPr/>
            <p:nvPr/>
          </p:nvSpPr>
          <p:spPr>
            <a:xfrm>
              <a:off x="1889750" y="17432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
            <p:cNvSpPr/>
            <p:nvPr/>
          </p:nvSpPr>
          <p:spPr>
            <a:xfrm>
              <a:off x="1889750" y="18937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
            <p:cNvSpPr/>
            <p:nvPr/>
          </p:nvSpPr>
          <p:spPr>
            <a:xfrm>
              <a:off x="1889750"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
            <p:cNvSpPr/>
            <p:nvPr/>
          </p:nvSpPr>
          <p:spPr>
            <a:xfrm>
              <a:off x="1889750" y="21947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
            <p:cNvSpPr/>
            <p:nvPr/>
          </p:nvSpPr>
          <p:spPr>
            <a:xfrm>
              <a:off x="1889750"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
            <p:cNvSpPr/>
            <p:nvPr/>
          </p:nvSpPr>
          <p:spPr>
            <a:xfrm>
              <a:off x="1889750" y="24957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
            <p:cNvSpPr/>
            <p:nvPr/>
          </p:nvSpPr>
          <p:spPr>
            <a:xfrm>
              <a:off x="1889750" y="264627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
            <p:cNvSpPr/>
            <p:nvPr/>
          </p:nvSpPr>
          <p:spPr>
            <a:xfrm>
              <a:off x="1889750"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
            <p:cNvSpPr/>
            <p:nvPr/>
          </p:nvSpPr>
          <p:spPr>
            <a:xfrm>
              <a:off x="1889750" y="29473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
            <p:cNvSpPr/>
            <p:nvPr/>
          </p:nvSpPr>
          <p:spPr>
            <a:xfrm>
              <a:off x="1889750"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
            <p:cNvSpPr/>
            <p:nvPr/>
          </p:nvSpPr>
          <p:spPr>
            <a:xfrm>
              <a:off x="1889750"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
            <p:cNvSpPr/>
            <p:nvPr/>
          </p:nvSpPr>
          <p:spPr>
            <a:xfrm>
              <a:off x="1889750" y="400087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
            <p:cNvSpPr/>
            <p:nvPr/>
          </p:nvSpPr>
          <p:spPr>
            <a:xfrm>
              <a:off x="1889750"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
            <p:cNvSpPr/>
            <p:nvPr/>
          </p:nvSpPr>
          <p:spPr>
            <a:xfrm>
              <a:off x="1889750" y="430190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
            <p:cNvSpPr/>
            <p:nvPr/>
          </p:nvSpPr>
          <p:spPr>
            <a:xfrm>
              <a:off x="1889750" y="44524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
            <p:cNvSpPr/>
            <p:nvPr/>
          </p:nvSpPr>
          <p:spPr>
            <a:xfrm>
              <a:off x="1889750"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
            <p:cNvSpPr/>
            <p:nvPr/>
          </p:nvSpPr>
          <p:spPr>
            <a:xfrm>
              <a:off x="1889750" y="49039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
            <p:cNvSpPr/>
            <p:nvPr/>
          </p:nvSpPr>
          <p:spPr>
            <a:xfrm>
              <a:off x="2040275" y="3886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
            <p:cNvSpPr/>
            <p:nvPr/>
          </p:nvSpPr>
          <p:spPr>
            <a:xfrm>
              <a:off x="2040275" y="11411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
            <p:cNvSpPr/>
            <p:nvPr/>
          </p:nvSpPr>
          <p:spPr>
            <a:xfrm>
              <a:off x="2040275" y="129170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
            <p:cNvSpPr/>
            <p:nvPr/>
          </p:nvSpPr>
          <p:spPr>
            <a:xfrm>
              <a:off x="2040275" y="14422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
            <p:cNvSpPr/>
            <p:nvPr/>
          </p:nvSpPr>
          <p:spPr>
            <a:xfrm>
              <a:off x="2040275" y="17432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
            <p:cNvSpPr/>
            <p:nvPr/>
          </p:nvSpPr>
          <p:spPr>
            <a:xfrm>
              <a:off x="2040275" y="20442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
            <p:cNvSpPr/>
            <p:nvPr/>
          </p:nvSpPr>
          <p:spPr>
            <a:xfrm>
              <a:off x="2040275" y="2646275"/>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
            <p:cNvSpPr/>
            <p:nvPr/>
          </p:nvSpPr>
          <p:spPr>
            <a:xfrm>
              <a:off x="2040275" y="2947300"/>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
            <p:cNvSpPr/>
            <p:nvPr/>
          </p:nvSpPr>
          <p:spPr>
            <a:xfrm>
              <a:off x="2040275" y="30978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
            <p:cNvSpPr/>
            <p:nvPr/>
          </p:nvSpPr>
          <p:spPr>
            <a:xfrm>
              <a:off x="2040275" y="32483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
            <p:cNvSpPr/>
            <p:nvPr/>
          </p:nvSpPr>
          <p:spPr>
            <a:xfrm>
              <a:off x="2040275" y="354935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
            <p:cNvSpPr/>
            <p:nvPr/>
          </p:nvSpPr>
          <p:spPr>
            <a:xfrm>
              <a:off x="2040275" y="36998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
            <p:cNvSpPr/>
            <p:nvPr/>
          </p:nvSpPr>
          <p:spPr>
            <a:xfrm>
              <a:off x="2040275" y="38503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
            <p:cNvSpPr/>
            <p:nvPr/>
          </p:nvSpPr>
          <p:spPr>
            <a:xfrm>
              <a:off x="2040275" y="4000875"/>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
            <p:cNvSpPr/>
            <p:nvPr/>
          </p:nvSpPr>
          <p:spPr>
            <a:xfrm>
              <a:off x="2040275" y="430190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
            <p:cNvSpPr/>
            <p:nvPr/>
          </p:nvSpPr>
          <p:spPr>
            <a:xfrm>
              <a:off x="2040275" y="44524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
            <p:cNvSpPr/>
            <p:nvPr/>
          </p:nvSpPr>
          <p:spPr>
            <a:xfrm>
              <a:off x="2040275" y="490395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
            <p:cNvSpPr/>
            <p:nvPr/>
          </p:nvSpPr>
          <p:spPr>
            <a:xfrm>
              <a:off x="2040275" y="5054450"/>
              <a:ext cx="121400" cy="121425"/>
            </a:xfrm>
            <a:custGeom>
              <a:rect b="b" l="l" r="r" t="t"/>
              <a:pathLst>
                <a:path extrusionOk="0" h="4857"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
            <p:cNvSpPr/>
            <p:nvPr/>
          </p:nvSpPr>
          <p:spPr>
            <a:xfrm>
              <a:off x="2040275" y="52049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
            <p:cNvSpPr/>
            <p:nvPr/>
          </p:nvSpPr>
          <p:spPr>
            <a:xfrm>
              <a:off x="2190775" y="2381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
            <p:cNvSpPr/>
            <p:nvPr/>
          </p:nvSpPr>
          <p:spPr>
            <a:xfrm>
              <a:off x="2190775" y="6896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
            <p:cNvSpPr/>
            <p:nvPr/>
          </p:nvSpPr>
          <p:spPr>
            <a:xfrm>
              <a:off x="2190775" y="8401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
            <p:cNvSpPr/>
            <p:nvPr/>
          </p:nvSpPr>
          <p:spPr>
            <a:xfrm>
              <a:off x="2190775" y="11411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
            <p:cNvSpPr/>
            <p:nvPr/>
          </p:nvSpPr>
          <p:spPr>
            <a:xfrm>
              <a:off x="2190775"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
            <p:cNvSpPr/>
            <p:nvPr/>
          </p:nvSpPr>
          <p:spPr>
            <a:xfrm>
              <a:off x="2190775"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
            <p:cNvSpPr/>
            <p:nvPr/>
          </p:nvSpPr>
          <p:spPr>
            <a:xfrm>
              <a:off x="2190775" y="17432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
            <p:cNvSpPr/>
            <p:nvPr/>
          </p:nvSpPr>
          <p:spPr>
            <a:xfrm>
              <a:off x="2190775" y="18937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
            <p:cNvSpPr/>
            <p:nvPr/>
          </p:nvSpPr>
          <p:spPr>
            <a:xfrm>
              <a:off x="2190775"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
            <p:cNvSpPr/>
            <p:nvPr/>
          </p:nvSpPr>
          <p:spPr>
            <a:xfrm>
              <a:off x="2190775" y="21947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
            <p:cNvSpPr/>
            <p:nvPr/>
          </p:nvSpPr>
          <p:spPr>
            <a:xfrm>
              <a:off x="2190775"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
            <p:cNvSpPr/>
            <p:nvPr/>
          </p:nvSpPr>
          <p:spPr>
            <a:xfrm>
              <a:off x="2190775" y="24957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
            <p:cNvSpPr/>
            <p:nvPr/>
          </p:nvSpPr>
          <p:spPr>
            <a:xfrm>
              <a:off x="2190775"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
            <p:cNvSpPr/>
            <p:nvPr/>
          </p:nvSpPr>
          <p:spPr>
            <a:xfrm>
              <a:off x="2190775"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
            <p:cNvSpPr/>
            <p:nvPr/>
          </p:nvSpPr>
          <p:spPr>
            <a:xfrm>
              <a:off x="2190775"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
            <p:cNvSpPr/>
            <p:nvPr/>
          </p:nvSpPr>
          <p:spPr>
            <a:xfrm>
              <a:off x="2190775" y="33988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
            <p:cNvSpPr/>
            <p:nvPr/>
          </p:nvSpPr>
          <p:spPr>
            <a:xfrm>
              <a:off x="2190775" y="35493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
            <p:cNvSpPr/>
            <p:nvPr/>
          </p:nvSpPr>
          <p:spPr>
            <a:xfrm>
              <a:off x="2190775"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
            <p:cNvSpPr/>
            <p:nvPr/>
          </p:nvSpPr>
          <p:spPr>
            <a:xfrm>
              <a:off x="2190775" y="400087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
            <p:cNvSpPr/>
            <p:nvPr/>
          </p:nvSpPr>
          <p:spPr>
            <a:xfrm>
              <a:off x="2190775"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
            <p:cNvSpPr/>
            <p:nvPr/>
          </p:nvSpPr>
          <p:spPr>
            <a:xfrm>
              <a:off x="2190775" y="44524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
            <p:cNvSpPr/>
            <p:nvPr/>
          </p:nvSpPr>
          <p:spPr>
            <a:xfrm>
              <a:off x="2190775" y="46029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
            <p:cNvSpPr/>
            <p:nvPr/>
          </p:nvSpPr>
          <p:spPr>
            <a:xfrm>
              <a:off x="2190775"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
            <p:cNvSpPr/>
            <p:nvPr/>
          </p:nvSpPr>
          <p:spPr>
            <a:xfrm>
              <a:off x="2190775"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
            <p:cNvSpPr/>
            <p:nvPr/>
          </p:nvSpPr>
          <p:spPr>
            <a:xfrm>
              <a:off x="2190775" y="535547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
            <p:cNvSpPr/>
            <p:nvPr/>
          </p:nvSpPr>
          <p:spPr>
            <a:xfrm>
              <a:off x="2341300"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
            <p:cNvSpPr/>
            <p:nvPr/>
          </p:nvSpPr>
          <p:spPr>
            <a:xfrm>
              <a:off x="2341300" y="6896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
            <p:cNvSpPr/>
            <p:nvPr/>
          </p:nvSpPr>
          <p:spPr>
            <a:xfrm>
              <a:off x="2341300" y="9906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
            <p:cNvSpPr/>
            <p:nvPr/>
          </p:nvSpPr>
          <p:spPr>
            <a:xfrm>
              <a:off x="2341300"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
            <p:cNvSpPr/>
            <p:nvPr/>
          </p:nvSpPr>
          <p:spPr>
            <a:xfrm>
              <a:off x="2341300" y="14422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
            <p:cNvSpPr/>
            <p:nvPr/>
          </p:nvSpPr>
          <p:spPr>
            <a:xfrm>
              <a:off x="2341300"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
            <p:cNvSpPr/>
            <p:nvPr/>
          </p:nvSpPr>
          <p:spPr>
            <a:xfrm>
              <a:off x="2341300" y="174322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
            <p:cNvSpPr/>
            <p:nvPr/>
          </p:nvSpPr>
          <p:spPr>
            <a:xfrm>
              <a:off x="2341300" y="21947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
            <p:cNvSpPr/>
            <p:nvPr/>
          </p:nvSpPr>
          <p:spPr>
            <a:xfrm>
              <a:off x="2341300" y="23452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
            <p:cNvSpPr/>
            <p:nvPr/>
          </p:nvSpPr>
          <p:spPr>
            <a:xfrm>
              <a:off x="2341300" y="24957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
            <p:cNvSpPr/>
            <p:nvPr/>
          </p:nvSpPr>
          <p:spPr>
            <a:xfrm>
              <a:off x="2341300" y="26462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
            <p:cNvSpPr/>
            <p:nvPr/>
          </p:nvSpPr>
          <p:spPr>
            <a:xfrm>
              <a:off x="2341300"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
            <p:cNvSpPr/>
            <p:nvPr/>
          </p:nvSpPr>
          <p:spPr>
            <a:xfrm>
              <a:off x="2341300" y="29473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
            <p:cNvSpPr/>
            <p:nvPr/>
          </p:nvSpPr>
          <p:spPr>
            <a:xfrm>
              <a:off x="2341300" y="30978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
            <p:cNvSpPr/>
            <p:nvPr/>
          </p:nvSpPr>
          <p:spPr>
            <a:xfrm>
              <a:off x="2341300" y="32483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
            <p:cNvSpPr/>
            <p:nvPr/>
          </p:nvSpPr>
          <p:spPr>
            <a:xfrm>
              <a:off x="2341300"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
            <p:cNvSpPr/>
            <p:nvPr/>
          </p:nvSpPr>
          <p:spPr>
            <a:xfrm>
              <a:off x="2341300"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
            <p:cNvSpPr/>
            <p:nvPr/>
          </p:nvSpPr>
          <p:spPr>
            <a:xfrm>
              <a:off x="2341300" y="38503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
            <p:cNvSpPr/>
            <p:nvPr/>
          </p:nvSpPr>
          <p:spPr>
            <a:xfrm>
              <a:off x="2341300" y="41514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
            <p:cNvSpPr/>
            <p:nvPr/>
          </p:nvSpPr>
          <p:spPr>
            <a:xfrm>
              <a:off x="2341300"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
            <p:cNvSpPr/>
            <p:nvPr/>
          </p:nvSpPr>
          <p:spPr>
            <a:xfrm>
              <a:off x="2341300"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
            <p:cNvSpPr/>
            <p:nvPr/>
          </p:nvSpPr>
          <p:spPr>
            <a:xfrm>
              <a:off x="2341300" y="46029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
            <p:cNvSpPr/>
            <p:nvPr/>
          </p:nvSpPr>
          <p:spPr>
            <a:xfrm>
              <a:off x="2341300" y="49039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
            <p:cNvSpPr/>
            <p:nvPr/>
          </p:nvSpPr>
          <p:spPr>
            <a:xfrm>
              <a:off x="2341300"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
            <p:cNvSpPr/>
            <p:nvPr/>
          </p:nvSpPr>
          <p:spPr>
            <a:xfrm>
              <a:off x="2341300"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
            <p:cNvSpPr/>
            <p:nvPr/>
          </p:nvSpPr>
          <p:spPr>
            <a:xfrm>
              <a:off x="2341300" y="53554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
            <p:cNvSpPr/>
            <p:nvPr/>
          </p:nvSpPr>
          <p:spPr>
            <a:xfrm>
              <a:off x="2491800" y="3886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
            <p:cNvSpPr/>
            <p:nvPr/>
          </p:nvSpPr>
          <p:spPr>
            <a:xfrm>
              <a:off x="2491800"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
            <p:cNvSpPr/>
            <p:nvPr/>
          </p:nvSpPr>
          <p:spPr>
            <a:xfrm>
              <a:off x="2491800" y="8401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
            <p:cNvSpPr/>
            <p:nvPr/>
          </p:nvSpPr>
          <p:spPr>
            <a:xfrm>
              <a:off x="2491800" y="9906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
            <p:cNvSpPr/>
            <p:nvPr/>
          </p:nvSpPr>
          <p:spPr>
            <a:xfrm>
              <a:off x="2491800"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
            <p:cNvSpPr/>
            <p:nvPr/>
          </p:nvSpPr>
          <p:spPr>
            <a:xfrm>
              <a:off x="2491800" y="14422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
            <p:cNvSpPr/>
            <p:nvPr/>
          </p:nvSpPr>
          <p:spPr>
            <a:xfrm>
              <a:off x="2491800" y="17432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
            <p:cNvSpPr/>
            <p:nvPr/>
          </p:nvSpPr>
          <p:spPr>
            <a:xfrm>
              <a:off x="2491800" y="18937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
            <p:cNvSpPr/>
            <p:nvPr/>
          </p:nvSpPr>
          <p:spPr>
            <a:xfrm>
              <a:off x="2491800"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
            <p:cNvSpPr/>
            <p:nvPr/>
          </p:nvSpPr>
          <p:spPr>
            <a:xfrm>
              <a:off x="2491800" y="23452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
            <p:cNvSpPr/>
            <p:nvPr/>
          </p:nvSpPr>
          <p:spPr>
            <a:xfrm>
              <a:off x="2491800" y="24957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
            <p:cNvSpPr/>
            <p:nvPr/>
          </p:nvSpPr>
          <p:spPr>
            <a:xfrm>
              <a:off x="249180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
            <p:cNvSpPr/>
            <p:nvPr/>
          </p:nvSpPr>
          <p:spPr>
            <a:xfrm>
              <a:off x="2491800"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
            <p:cNvSpPr/>
            <p:nvPr/>
          </p:nvSpPr>
          <p:spPr>
            <a:xfrm>
              <a:off x="2491800" y="29473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
            <p:cNvSpPr/>
            <p:nvPr/>
          </p:nvSpPr>
          <p:spPr>
            <a:xfrm>
              <a:off x="2491800"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
            <p:cNvSpPr/>
            <p:nvPr/>
          </p:nvSpPr>
          <p:spPr>
            <a:xfrm>
              <a:off x="2491800" y="32483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
            <p:cNvSpPr/>
            <p:nvPr/>
          </p:nvSpPr>
          <p:spPr>
            <a:xfrm>
              <a:off x="2491800"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
            <p:cNvSpPr/>
            <p:nvPr/>
          </p:nvSpPr>
          <p:spPr>
            <a:xfrm>
              <a:off x="2491800" y="38503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
            <p:cNvSpPr/>
            <p:nvPr/>
          </p:nvSpPr>
          <p:spPr>
            <a:xfrm>
              <a:off x="2491800"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
            <p:cNvSpPr/>
            <p:nvPr/>
          </p:nvSpPr>
          <p:spPr>
            <a:xfrm>
              <a:off x="2491800" y="41514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
            <p:cNvSpPr/>
            <p:nvPr/>
          </p:nvSpPr>
          <p:spPr>
            <a:xfrm>
              <a:off x="2491800"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
            <p:cNvSpPr/>
            <p:nvPr/>
          </p:nvSpPr>
          <p:spPr>
            <a:xfrm>
              <a:off x="2491800" y="46029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
            <p:cNvSpPr/>
            <p:nvPr/>
          </p:nvSpPr>
          <p:spPr>
            <a:xfrm>
              <a:off x="2491800" y="47534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
            <p:cNvSpPr/>
            <p:nvPr/>
          </p:nvSpPr>
          <p:spPr>
            <a:xfrm>
              <a:off x="2491800"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
            <p:cNvSpPr/>
            <p:nvPr/>
          </p:nvSpPr>
          <p:spPr>
            <a:xfrm>
              <a:off x="2491800" y="53554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
            <p:cNvSpPr/>
            <p:nvPr/>
          </p:nvSpPr>
          <p:spPr>
            <a:xfrm>
              <a:off x="2642325"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
            <p:cNvSpPr/>
            <p:nvPr/>
          </p:nvSpPr>
          <p:spPr>
            <a:xfrm>
              <a:off x="2642325" y="9906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
            <p:cNvSpPr/>
            <p:nvPr/>
          </p:nvSpPr>
          <p:spPr>
            <a:xfrm>
              <a:off x="2642325" y="11411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
            <p:cNvSpPr/>
            <p:nvPr/>
          </p:nvSpPr>
          <p:spPr>
            <a:xfrm>
              <a:off x="2642325"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
            <p:cNvSpPr/>
            <p:nvPr/>
          </p:nvSpPr>
          <p:spPr>
            <a:xfrm>
              <a:off x="2642325"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
            <p:cNvSpPr/>
            <p:nvPr/>
          </p:nvSpPr>
          <p:spPr>
            <a:xfrm>
              <a:off x="2642325" y="18937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
            <p:cNvSpPr/>
            <p:nvPr/>
          </p:nvSpPr>
          <p:spPr>
            <a:xfrm>
              <a:off x="2642325" y="20442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
            <p:cNvSpPr/>
            <p:nvPr/>
          </p:nvSpPr>
          <p:spPr>
            <a:xfrm>
              <a:off x="2642325" y="21947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
            <p:cNvSpPr/>
            <p:nvPr/>
          </p:nvSpPr>
          <p:spPr>
            <a:xfrm>
              <a:off x="2642325" y="24957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
            <p:cNvSpPr/>
            <p:nvPr/>
          </p:nvSpPr>
          <p:spPr>
            <a:xfrm>
              <a:off x="2642325"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
            <p:cNvSpPr/>
            <p:nvPr/>
          </p:nvSpPr>
          <p:spPr>
            <a:xfrm>
              <a:off x="2642325" y="30978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
            <p:cNvSpPr/>
            <p:nvPr/>
          </p:nvSpPr>
          <p:spPr>
            <a:xfrm>
              <a:off x="2642325"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
            <p:cNvSpPr/>
            <p:nvPr/>
          </p:nvSpPr>
          <p:spPr>
            <a:xfrm>
              <a:off x="2642325"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
            <p:cNvSpPr/>
            <p:nvPr/>
          </p:nvSpPr>
          <p:spPr>
            <a:xfrm>
              <a:off x="2642325" y="40008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
            <p:cNvSpPr/>
            <p:nvPr/>
          </p:nvSpPr>
          <p:spPr>
            <a:xfrm>
              <a:off x="2642325" y="41514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
            <p:cNvSpPr/>
            <p:nvPr/>
          </p:nvSpPr>
          <p:spPr>
            <a:xfrm>
              <a:off x="2642325"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
            <p:cNvSpPr/>
            <p:nvPr/>
          </p:nvSpPr>
          <p:spPr>
            <a:xfrm>
              <a:off x="2642325"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
            <p:cNvSpPr/>
            <p:nvPr/>
          </p:nvSpPr>
          <p:spPr>
            <a:xfrm>
              <a:off x="2642325" y="46029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
            <p:cNvSpPr/>
            <p:nvPr/>
          </p:nvSpPr>
          <p:spPr>
            <a:xfrm>
              <a:off x="2642325" y="49039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
            <p:cNvSpPr/>
            <p:nvPr/>
          </p:nvSpPr>
          <p:spPr>
            <a:xfrm>
              <a:off x="2642325"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
            <p:cNvSpPr/>
            <p:nvPr/>
          </p:nvSpPr>
          <p:spPr>
            <a:xfrm>
              <a:off x="2792825" y="2381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
            <p:cNvSpPr/>
            <p:nvPr/>
          </p:nvSpPr>
          <p:spPr>
            <a:xfrm>
              <a:off x="2792825"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
            <p:cNvSpPr/>
            <p:nvPr/>
          </p:nvSpPr>
          <p:spPr>
            <a:xfrm>
              <a:off x="2792825" y="9906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
            <p:cNvSpPr/>
            <p:nvPr/>
          </p:nvSpPr>
          <p:spPr>
            <a:xfrm>
              <a:off x="2792825" y="14422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
            <p:cNvSpPr/>
            <p:nvPr/>
          </p:nvSpPr>
          <p:spPr>
            <a:xfrm>
              <a:off x="2792825"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
            <p:cNvSpPr/>
            <p:nvPr/>
          </p:nvSpPr>
          <p:spPr>
            <a:xfrm>
              <a:off x="2792825" y="21947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
            <p:cNvSpPr/>
            <p:nvPr/>
          </p:nvSpPr>
          <p:spPr>
            <a:xfrm>
              <a:off x="2792825" y="23452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
            <p:cNvSpPr/>
            <p:nvPr/>
          </p:nvSpPr>
          <p:spPr>
            <a:xfrm>
              <a:off x="2792825"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
            <p:cNvSpPr/>
            <p:nvPr/>
          </p:nvSpPr>
          <p:spPr>
            <a:xfrm>
              <a:off x="2792825"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
            <p:cNvSpPr/>
            <p:nvPr/>
          </p:nvSpPr>
          <p:spPr>
            <a:xfrm>
              <a:off x="2792825" y="29473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
            <p:cNvSpPr/>
            <p:nvPr/>
          </p:nvSpPr>
          <p:spPr>
            <a:xfrm>
              <a:off x="2792825"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
            <p:cNvSpPr/>
            <p:nvPr/>
          </p:nvSpPr>
          <p:spPr>
            <a:xfrm>
              <a:off x="2792825"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
            <p:cNvSpPr/>
            <p:nvPr/>
          </p:nvSpPr>
          <p:spPr>
            <a:xfrm>
              <a:off x="2792825" y="36998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
            <p:cNvSpPr/>
            <p:nvPr/>
          </p:nvSpPr>
          <p:spPr>
            <a:xfrm>
              <a:off x="2792825" y="38503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
            <p:cNvSpPr/>
            <p:nvPr/>
          </p:nvSpPr>
          <p:spPr>
            <a:xfrm>
              <a:off x="2792825" y="41514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
            <p:cNvSpPr/>
            <p:nvPr/>
          </p:nvSpPr>
          <p:spPr>
            <a:xfrm>
              <a:off x="2792825"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
            <p:cNvSpPr/>
            <p:nvPr/>
          </p:nvSpPr>
          <p:spPr>
            <a:xfrm>
              <a:off x="2792825" y="52049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
            <p:cNvSpPr/>
            <p:nvPr/>
          </p:nvSpPr>
          <p:spPr>
            <a:xfrm>
              <a:off x="2792825" y="53554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
            <p:cNvSpPr/>
            <p:nvPr/>
          </p:nvSpPr>
          <p:spPr>
            <a:xfrm>
              <a:off x="2943325" y="3886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
            <p:cNvSpPr/>
            <p:nvPr/>
          </p:nvSpPr>
          <p:spPr>
            <a:xfrm>
              <a:off x="2943325" y="53912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
            <p:cNvSpPr/>
            <p:nvPr/>
          </p:nvSpPr>
          <p:spPr>
            <a:xfrm>
              <a:off x="2943325" y="9906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
            <p:cNvSpPr/>
            <p:nvPr/>
          </p:nvSpPr>
          <p:spPr>
            <a:xfrm>
              <a:off x="2943325"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
            <p:cNvSpPr/>
            <p:nvPr/>
          </p:nvSpPr>
          <p:spPr>
            <a:xfrm>
              <a:off x="2943325"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
            <p:cNvSpPr/>
            <p:nvPr/>
          </p:nvSpPr>
          <p:spPr>
            <a:xfrm>
              <a:off x="2943325"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
            <p:cNvSpPr/>
            <p:nvPr/>
          </p:nvSpPr>
          <p:spPr>
            <a:xfrm>
              <a:off x="2943325"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
            <p:cNvSpPr/>
            <p:nvPr/>
          </p:nvSpPr>
          <p:spPr>
            <a:xfrm>
              <a:off x="2943325"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
            <p:cNvSpPr/>
            <p:nvPr/>
          </p:nvSpPr>
          <p:spPr>
            <a:xfrm>
              <a:off x="2943325"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
            <p:cNvSpPr/>
            <p:nvPr/>
          </p:nvSpPr>
          <p:spPr>
            <a:xfrm>
              <a:off x="2943325"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
            <p:cNvSpPr/>
            <p:nvPr/>
          </p:nvSpPr>
          <p:spPr>
            <a:xfrm>
              <a:off x="2943325" y="35493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
            <p:cNvSpPr/>
            <p:nvPr/>
          </p:nvSpPr>
          <p:spPr>
            <a:xfrm>
              <a:off x="2943325"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
            <p:cNvSpPr/>
            <p:nvPr/>
          </p:nvSpPr>
          <p:spPr>
            <a:xfrm>
              <a:off x="2943325"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
            <p:cNvSpPr/>
            <p:nvPr/>
          </p:nvSpPr>
          <p:spPr>
            <a:xfrm>
              <a:off x="2943325"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
            <p:cNvSpPr/>
            <p:nvPr/>
          </p:nvSpPr>
          <p:spPr>
            <a:xfrm>
              <a:off x="2943325" y="430190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
            <p:cNvSpPr/>
            <p:nvPr/>
          </p:nvSpPr>
          <p:spPr>
            <a:xfrm>
              <a:off x="2943325"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
            <p:cNvSpPr/>
            <p:nvPr/>
          </p:nvSpPr>
          <p:spPr>
            <a:xfrm>
              <a:off x="2943325" y="505445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
            <p:cNvSpPr/>
            <p:nvPr/>
          </p:nvSpPr>
          <p:spPr>
            <a:xfrm>
              <a:off x="2943325"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
            <p:cNvSpPr/>
            <p:nvPr/>
          </p:nvSpPr>
          <p:spPr>
            <a:xfrm>
              <a:off x="3093850" y="2381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
            <p:cNvSpPr/>
            <p:nvPr/>
          </p:nvSpPr>
          <p:spPr>
            <a:xfrm>
              <a:off x="3093850" y="6896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
            <p:cNvSpPr/>
            <p:nvPr/>
          </p:nvSpPr>
          <p:spPr>
            <a:xfrm>
              <a:off x="3093850" y="11411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
            <p:cNvSpPr/>
            <p:nvPr/>
          </p:nvSpPr>
          <p:spPr>
            <a:xfrm>
              <a:off x="3093850" y="17432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
            <p:cNvSpPr/>
            <p:nvPr/>
          </p:nvSpPr>
          <p:spPr>
            <a:xfrm>
              <a:off x="3093850" y="23452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
            <p:cNvSpPr/>
            <p:nvPr/>
          </p:nvSpPr>
          <p:spPr>
            <a:xfrm>
              <a:off x="3093850" y="30978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
            <p:cNvSpPr/>
            <p:nvPr/>
          </p:nvSpPr>
          <p:spPr>
            <a:xfrm>
              <a:off x="3093850" y="4301900"/>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
            <p:cNvSpPr/>
            <p:nvPr/>
          </p:nvSpPr>
          <p:spPr>
            <a:xfrm>
              <a:off x="3093850" y="44524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
            <p:cNvSpPr/>
            <p:nvPr/>
          </p:nvSpPr>
          <p:spPr>
            <a:xfrm>
              <a:off x="3093850" y="535547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
            <p:cNvSpPr/>
            <p:nvPr/>
          </p:nvSpPr>
          <p:spPr>
            <a:xfrm>
              <a:off x="3244350" y="3886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
            <p:cNvSpPr/>
            <p:nvPr/>
          </p:nvSpPr>
          <p:spPr>
            <a:xfrm>
              <a:off x="3244350"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
            <p:cNvSpPr/>
            <p:nvPr/>
          </p:nvSpPr>
          <p:spPr>
            <a:xfrm>
              <a:off x="3244350"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
            <p:cNvSpPr/>
            <p:nvPr/>
          </p:nvSpPr>
          <p:spPr>
            <a:xfrm>
              <a:off x="3244350"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
            <p:cNvSpPr/>
            <p:nvPr/>
          </p:nvSpPr>
          <p:spPr>
            <a:xfrm>
              <a:off x="3244350"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
            <p:cNvSpPr/>
            <p:nvPr/>
          </p:nvSpPr>
          <p:spPr>
            <a:xfrm>
              <a:off x="3244350" y="44524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
            <p:cNvSpPr/>
            <p:nvPr/>
          </p:nvSpPr>
          <p:spPr>
            <a:xfrm>
              <a:off x="3244350" y="46029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
            <p:cNvSpPr/>
            <p:nvPr/>
          </p:nvSpPr>
          <p:spPr>
            <a:xfrm>
              <a:off x="3244350"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
            <p:cNvSpPr/>
            <p:nvPr/>
          </p:nvSpPr>
          <p:spPr>
            <a:xfrm>
              <a:off x="3394875" y="2381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
            <p:cNvSpPr/>
            <p:nvPr/>
          </p:nvSpPr>
          <p:spPr>
            <a:xfrm>
              <a:off x="3394875"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
            <p:cNvSpPr/>
            <p:nvPr/>
          </p:nvSpPr>
          <p:spPr>
            <a:xfrm>
              <a:off x="3394875" y="32483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
            <p:cNvSpPr/>
            <p:nvPr/>
          </p:nvSpPr>
          <p:spPr>
            <a:xfrm>
              <a:off x="3394875" y="38503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
            <p:cNvSpPr/>
            <p:nvPr/>
          </p:nvSpPr>
          <p:spPr>
            <a:xfrm>
              <a:off x="3394875"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
            <p:cNvSpPr/>
            <p:nvPr/>
          </p:nvSpPr>
          <p:spPr>
            <a:xfrm>
              <a:off x="3394875"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
            <p:cNvSpPr/>
            <p:nvPr/>
          </p:nvSpPr>
          <p:spPr>
            <a:xfrm>
              <a:off x="3545375"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
            <p:cNvSpPr/>
            <p:nvPr/>
          </p:nvSpPr>
          <p:spPr>
            <a:xfrm>
              <a:off x="3545375"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
            <p:cNvSpPr/>
            <p:nvPr/>
          </p:nvSpPr>
          <p:spPr>
            <a:xfrm>
              <a:off x="3545375"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4"/>
          <p:cNvGrpSpPr/>
          <p:nvPr/>
        </p:nvGrpSpPr>
        <p:grpSpPr>
          <a:xfrm rot="10800000">
            <a:off x="6367294" y="28698"/>
            <a:ext cx="2309820" cy="5086302"/>
            <a:chOff x="1287725" y="238125"/>
            <a:chExt cx="2379050" cy="5238750"/>
          </a:xfrm>
        </p:grpSpPr>
        <p:sp>
          <p:nvSpPr>
            <p:cNvPr id="1459" name="Google Shape;1459;p4"/>
            <p:cNvSpPr/>
            <p:nvPr/>
          </p:nvSpPr>
          <p:spPr>
            <a:xfrm>
              <a:off x="1287725"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
            <p:cNvSpPr/>
            <p:nvPr/>
          </p:nvSpPr>
          <p:spPr>
            <a:xfrm>
              <a:off x="1287725"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
            <p:cNvSpPr/>
            <p:nvPr/>
          </p:nvSpPr>
          <p:spPr>
            <a:xfrm>
              <a:off x="1287725"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
            <p:cNvSpPr/>
            <p:nvPr/>
          </p:nvSpPr>
          <p:spPr>
            <a:xfrm>
              <a:off x="1287725" y="129170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
            <p:cNvSpPr/>
            <p:nvPr/>
          </p:nvSpPr>
          <p:spPr>
            <a:xfrm>
              <a:off x="1287725" y="17432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
            <p:cNvSpPr/>
            <p:nvPr/>
          </p:nvSpPr>
          <p:spPr>
            <a:xfrm>
              <a:off x="1287725"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
            <p:cNvSpPr/>
            <p:nvPr/>
          </p:nvSpPr>
          <p:spPr>
            <a:xfrm>
              <a:off x="1287725"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
            <p:cNvSpPr/>
            <p:nvPr/>
          </p:nvSpPr>
          <p:spPr>
            <a:xfrm>
              <a:off x="1287725" y="24957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
            <p:cNvSpPr/>
            <p:nvPr/>
          </p:nvSpPr>
          <p:spPr>
            <a:xfrm>
              <a:off x="1287725" y="29473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
            <p:cNvSpPr/>
            <p:nvPr/>
          </p:nvSpPr>
          <p:spPr>
            <a:xfrm>
              <a:off x="1287725"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
            <p:cNvSpPr/>
            <p:nvPr/>
          </p:nvSpPr>
          <p:spPr>
            <a:xfrm>
              <a:off x="1287725" y="38503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
            <p:cNvSpPr/>
            <p:nvPr/>
          </p:nvSpPr>
          <p:spPr>
            <a:xfrm>
              <a:off x="1287725" y="44524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
            <p:cNvSpPr/>
            <p:nvPr/>
          </p:nvSpPr>
          <p:spPr>
            <a:xfrm>
              <a:off x="1287725" y="47534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
            <p:cNvSpPr/>
            <p:nvPr/>
          </p:nvSpPr>
          <p:spPr>
            <a:xfrm>
              <a:off x="1287725" y="505445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
            <p:cNvSpPr/>
            <p:nvPr/>
          </p:nvSpPr>
          <p:spPr>
            <a:xfrm>
              <a:off x="1287725" y="52049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
            <p:cNvSpPr/>
            <p:nvPr/>
          </p:nvSpPr>
          <p:spPr>
            <a:xfrm>
              <a:off x="1438225" y="3886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
            <p:cNvSpPr/>
            <p:nvPr/>
          </p:nvSpPr>
          <p:spPr>
            <a:xfrm>
              <a:off x="143822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
            <p:cNvSpPr/>
            <p:nvPr/>
          </p:nvSpPr>
          <p:spPr>
            <a:xfrm>
              <a:off x="1438225" y="27968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
            <p:cNvSpPr/>
            <p:nvPr/>
          </p:nvSpPr>
          <p:spPr>
            <a:xfrm>
              <a:off x="1438225"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
            <p:cNvSpPr/>
            <p:nvPr/>
          </p:nvSpPr>
          <p:spPr>
            <a:xfrm>
              <a:off x="1588750"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
            <p:cNvSpPr/>
            <p:nvPr/>
          </p:nvSpPr>
          <p:spPr>
            <a:xfrm>
              <a:off x="1588750" y="53912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
            <p:cNvSpPr/>
            <p:nvPr/>
          </p:nvSpPr>
          <p:spPr>
            <a:xfrm>
              <a:off x="1588750"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
            <p:cNvSpPr/>
            <p:nvPr/>
          </p:nvSpPr>
          <p:spPr>
            <a:xfrm>
              <a:off x="1588750"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
            <p:cNvSpPr/>
            <p:nvPr/>
          </p:nvSpPr>
          <p:spPr>
            <a:xfrm>
              <a:off x="1588750"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
            <p:cNvSpPr/>
            <p:nvPr/>
          </p:nvSpPr>
          <p:spPr>
            <a:xfrm>
              <a:off x="1588750"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
            <p:cNvSpPr/>
            <p:nvPr/>
          </p:nvSpPr>
          <p:spPr>
            <a:xfrm>
              <a:off x="1588750" y="23452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
            <p:cNvSpPr/>
            <p:nvPr/>
          </p:nvSpPr>
          <p:spPr>
            <a:xfrm>
              <a:off x="1588750" y="30978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
            <p:cNvSpPr/>
            <p:nvPr/>
          </p:nvSpPr>
          <p:spPr>
            <a:xfrm>
              <a:off x="1588750" y="35493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
            <p:cNvSpPr/>
            <p:nvPr/>
          </p:nvSpPr>
          <p:spPr>
            <a:xfrm>
              <a:off x="1588750" y="53554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
            <p:cNvSpPr/>
            <p:nvPr/>
          </p:nvSpPr>
          <p:spPr>
            <a:xfrm>
              <a:off x="1739250" y="3886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
            <p:cNvSpPr/>
            <p:nvPr/>
          </p:nvSpPr>
          <p:spPr>
            <a:xfrm>
              <a:off x="1739250" y="6896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
            <p:cNvSpPr/>
            <p:nvPr/>
          </p:nvSpPr>
          <p:spPr>
            <a:xfrm>
              <a:off x="1739250" y="9906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
            <p:cNvSpPr/>
            <p:nvPr/>
          </p:nvSpPr>
          <p:spPr>
            <a:xfrm>
              <a:off x="1739250" y="15927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
            <p:cNvSpPr/>
            <p:nvPr/>
          </p:nvSpPr>
          <p:spPr>
            <a:xfrm>
              <a:off x="1739250" y="17432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
            <p:cNvSpPr/>
            <p:nvPr/>
          </p:nvSpPr>
          <p:spPr>
            <a:xfrm>
              <a:off x="1739250" y="20442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
            <p:cNvSpPr/>
            <p:nvPr/>
          </p:nvSpPr>
          <p:spPr>
            <a:xfrm>
              <a:off x="1739250"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
            <p:cNvSpPr/>
            <p:nvPr/>
          </p:nvSpPr>
          <p:spPr>
            <a:xfrm>
              <a:off x="1739250"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
            <p:cNvSpPr/>
            <p:nvPr/>
          </p:nvSpPr>
          <p:spPr>
            <a:xfrm>
              <a:off x="1739250" y="29473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
            <p:cNvSpPr/>
            <p:nvPr/>
          </p:nvSpPr>
          <p:spPr>
            <a:xfrm>
              <a:off x="1739250" y="30978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
            <p:cNvSpPr/>
            <p:nvPr/>
          </p:nvSpPr>
          <p:spPr>
            <a:xfrm>
              <a:off x="1739250" y="32483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
            <p:cNvSpPr/>
            <p:nvPr/>
          </p:nvSpPr>
          <p:spPr>
            <a:xfrm>
              <a:off x="1739250" y="385037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
            <p:cNvSpPr/>
            <p:nvPr/>
          </p:nvSpPr>
          <p:spPr>
            <a:xfrm>
              <a:off x="1739250" y="400087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
            <p:cNvSpPr/>
            <p:nvPr/>
          </p:nvSpPr>
          <p:spPr>
            <a:xfrm>
              <a:off x="1739250" y="44524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
            <p:cNvSpPr/>
            <p:nvPr/>
          </p:nvSpPr>
          <p:spPr>
            <a:xfrm>
              <a:off x="1739250" y="46029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
            <p:cNvSpPr/>
            <p:nvPr/>
          </p:nvSpPr>
          <p:spPr>
            <a:xfrm>
              <a:off x="1739250" y="47534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
            <p:cNvSpPr/>
            <p:nvPr/>
          </p:nvSpPr>
          <p:spPr>
            <a:xfrm>
              <a:off x="1739250" y="505445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
            <p:cNvSpPr/>
            <p:nvPr/>
          </p:nvSpPr>
          <p:spPr>
            <a:xfrm>
              <a:off x="1889750" y="53912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
            <p:cNvSpPr/>
            <p:nvPr/>
          </p:nvSpPr>
          <p:spPr>
            <a:xfrm>
              <a:off x="1889750" y="689650"/>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
            <p:cNvSpPr/>
            <p:nvPr/>
          </p:nvSpPr>
          <p:spPr>
            <a:xfrm>
              <a:off x="1889750" y="990675"/>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
            <p:cNvSpPr/>
            <p:nvPr/>
          </p:nvSpPr>
          <p:spPr>
            <a:xfrm>
              <a:off x="1889750" y="1141175"/>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
            <p:cNvSpPr/>
            <p:nvPr/>
          </p:nvSpPr>
          <p:spPr>
            <a:xfrm>
              <a:off x="1889750" y="1291700"/>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
            <p:cNvSpPr/>
            <p:nvPr/>
          </p:nvSpPr>
          <p:spPr>
            <a:xfrm>
              <a:off x="1889750" y="1592700"/>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
            <p:cNvSpPr/>
            <p:nvPr/>
          </p:nvSpPr>
          <p:spPr>
            <a:xfrm>
              <a:off x="1889750" y="3248325"/>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
            <p:cNvSpPr/>
            <p:nvPr/>
          </p:nvSpPr>
          <p:spPr>
            <a:xfrm>
              <a:off x="1889750" y="3549350"/>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
            <p:cNvSpPr/>
            <p:nvPr/>
          </p:nvSpPr>
          <p:spPr>
            <a:xfrm>
              <a:off x="1889750" y="3699875"/>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
            <p:cNvSpPr/>
            <p:nvPr/>
          </p:nvSpPr>
          <p:spPr>
            <a:xfrm>
              <a:off x="1889750" y="5054450"/>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
            <p:cNvSpPr/>
            <p:nvPr/>
          </p:nvSpPr>
          <p:spPr>
            <a:xfrm>
              <a:off x="1889750" y="5355475"/>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
            <p:cNvSpPr/>
            <p:nvPr/>
          </p:nvSpPr>
          <p:spPr>
            <a:xfrm>
              <a:off x="2040275" y="238125"/>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
            <p:cNvSpPr/>
            <p:nvPr/>
          </p:nvSpPr>
          <p:spPr>
            <a:xfrm>
              <a:off x="2040275" y="539125"/>
              <a:ext cx="121400" cy="121425"/>
            </a:xfrm>
            <a:custGeom>
              <a:rect b="b" l="l" r="r" t="t"/>
              <a:pathLst>
                <a:path extrusionOk="0" h="4857"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
            <p:cNvSpPr/>
            <p:nvPr/>
          </p:nvSpPr>
          <p:spPr>
            <a:xfrm>
              <a:off x="2040275" y="840150"/>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
            <p:cNvSpPr/>
            <p:nvPr/>
          </p:nvSpPr>
          <p:spPr>
            <a:xfrm>
              <a:off x="2040275" y="990675"/>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
            <p:cNvSpPr/>
            <p:nvPr/>
          </p:nvSpPr>
          <p:spPr>
            <a:xfrm>
              <a:off x="2040275" y="1592700"/>
              <a:ext cx="121400" cy="121425"/>
            </a:xfrm>
            <a:custGeom>
              <a:rect b="b" l="l" r="r" t="t"/>
              <a:pathLst>
                <a:path extrusionOk="0" h="4857"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
            <p:cNvSpPr/>
            <p:nvPr/>
          </p:nvSpPr>
          <p:spPr>
            <a:xfrm>
              <a:off x="2040275" y="2194750"/>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
            <p:cNvSpPr/>
            <p:nvPr/>
          </p:nvSpPr>
          <p:spPr>
            <a:xfrm>
              <a:off x="2040275" y="2345275"/>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
            <p:cNvSpPr/>
            <p:nvPr/>
          </p:nvSpPr>
          <p:spPr>
            <a:xfrm>
              <a:off x="2040275" y="2495775"/>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
            <p:cNvSpPr/>
            <p:nvPr/>
          </p:nvSpPr>
          <p:spPr>
            <a:xfrm>
              <a:off x="2040275" y="339885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
            <p:cNvSpPr/>
            <p:nvPr/>
          </p:nvSpPr>
          <p:spPr>
            <a:xfrm>
              <a:off x="2040275" y="4151400"/>
              <a:ext cx="121400" cy="121400"/>
            </a:xfrm>
            <a:custGeom>
              <a:rect b="b" l="l" r="r" t="t"/>
              <a:pathLst>
                <a:path extrusionOk="0" h="4856" w="4856">
                  <a:moveTo>
                    <a:pt x="0" y="0"/>
                  </a:moveTo>
                  <a:lnTo>
                    <a:pt x="0"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
            <p:cNvSpPr/>
            <p:nvPr/>
          </p:nvSpPr>
          <p:spPr>
            <a:xfrm>
              <a:off x="2040275" y="4602925"/>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
            <p:cNvSpPr/>
            <p:nvPr/>
          </p:nvSpPr>
          <p:spPr>
            <a:xfrm>
              <a:off x="2040275" y="4753450"/>
              <a:ext cx="121400" cy="121400"/>
            </a:xfrm>
            <a:custGeom>
              <a:rect b="b" l="l" r="r" t="t"/>
              <a:pathLst>
                <a:path extrusionOk="0" h="4856" w="4856">
                  <a:moveTo>
                    <a:pt x="0" y="0"/>
                  </a:moveTo>
                  <a:lnTo>
                    <a:pt x="0"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
            <p:cNvSpPr/>
            <p:nvPr/>
          </p:nvSpPr>
          <p:spPr>
            <a:xfrm>
              <a:off x="2040275" y="5355475"/>
              <a:ext cx="121400" cy="121400"/>
            </a:xfrm>
            <a:custGeom>
              <a:rect b="b" l="l" r="r" t="t"/>
              <a:pathLst>
                <a:path extrusionOk="0" h="4856"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
            <p:cNvSpPr/>
            <p:nvPr/>
          </p:nvSpPr>
          <p:spPr>
            <a:xfrm>
              <a:off x="2190775" y="388625"/>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
            <p:cNvSpPr/>
            <p:nvPr/>
          </p:nvSpPr>
          <p:spPr>
            <a:xfrm>
              <a:off x="2190775" y="53912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
            <p:cNvSpPr/>
            <p:nvPr/>
          </p:nvSpPr>
          <p:spPr>
            <a:xfrm>
              <a:off x="2190775" y="990675"/>
              <a:ext cx="121425" cy="121400"/>
            </a:xfrm>
            <a:custGeom>
              <a:rect b="b" l="l" r="r" t="t"/>
              <a:pathLst>
                <a:path extrusionOk="0" h="4856" w="4857">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
            <p:cNvSpPr/>
            <p:nvPr/>
          </p:nvSpPr>
          <p:spPr>
            <a:xfrm>
              <a:off x="2190775" y="1442200"/>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
            <p:cNvSpPr/>
            <p:nvPr/>
          </p:nvSpPr>
          <p:spPr>
            <a:xfrm>
              <a:off x="2190775" y="264627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
            <p:cNvSpPr/>
            <p:nvPr/>
          </p:nvSpPr>
          <p:spPr>
            <a:xfrm>
              <a:off x="2190775" y="2947300"/>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
            <p:cNvSpPr/>
            <p:nvPr/>
          </p:nvSpPr>
          <p:spPr>
            <a:xfrm>
              <a:off x="2190775" y="3850375"/>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
            <p:cNvSpPr/>
            <p:nvPr/>
          </p:nvSpPr>
          <p:spPr>
            <a:xfrm>
              <a:off x="2190775" y="4301900"/>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
            <p:cNvSpPr/>
            <p:nvPr/>
          </p:nvSpPr>
          <p:spPr>
            <a:xfrm>
              <a:off x="2190775" y="4903950"/>
              <a:ext cx="121425" cy="121400"/>
            </a:xfrm>
            <a:custGeom>
              <a:rect b="b" l="l" r="r" t="t"/>
              <a:pathLst>
                <a:path extrusionOk="0" h="4856"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
            <p:cNvSpPr/>
            <p:nvPr/>
          </p:nvSpPr>
          <p:spPr>
            <a:xfrm>
              <a:off x="2341300"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
            <p:cNvSpPr/>
            <p:nvPr/>
          </p:nvSpPr>
          <p:spPr>
            <a:xfrm>
              <a:off x="2341300"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
            <p:cNvSpPr/>
            <p:nvPr/>
          </p:nvSpPr>
          <p:spPr>
            <a:xfrm>
              <a:off x="2341300"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
            <p:cNvSpPr/>
            <p:nvPr/>
          </p:nvSpPr>
          <p:spPr>
            <a:xfrm>
              <a:off x="2341300"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
            <p:cNvSpPr/>
            <p:nvPr/>
          </p:nvSpPr>
          <p:spPr>
            <a:xfrm>
              <a:off x="2341300"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
            <p:cNvSpPr/>
            <p:nvPr/>
          </p:nvSpPr>
          <p:spPr>
            <a:xfrm>
              <a:off x="2341300"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
            <p:cNvSpPr/>
            <p:nvPr/>
          </p:nvSpPr>
          <p:spPr>
            <a:xfrm>
              <a:off x="2341300"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
            <p:cNvSpPr/>
            <p:nvPr/>
          </p:nvSpPr>
          <p:spPr>
            <a:xfrm>
              <a:off x="2341300"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
            <p:cNvSpPr/>
            <p:nvPr/>
          </p:nvSpPr>
          <p:spPr>
            <a:xfrm>
              <a:off x="2491800"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
            <p:cNvSpPr/>
            <p:nvPr/>
          </p:nvSpPr>
          <p:spPr>
            <a:xfrm>
              <a:off x="2491800" y="129170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
            <p:cNvSpPr/>
            <p:nvPr/>
          </p:nvSpPr>
          <p:spPr>
            <a:xfrm>
              <a:off x="2491800"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
            <p:cNvSpPr/>
            <p:nvPr/>
          </p:nvSpPr>
          <p:spPr>
            <a:xfrm>
              <a:off x="2491800" y="36998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
            <p:cNvSpPr/>
            <p:nvPr/>
          </p:nvSpPr>
          <p:spPr>
            <a:xfrm>
              <a:off x="2491800"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
            <p:cNvSpPr/>
            <p:nvPr/>
          </p:nvSpPr>
          <p:spPr>
            <a:xfrm>
              <a:off x="2642325"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
            <p:cNvSpPr/>
            <p:nvPr/>
          </p:nvSpPr>
          <p:spPr>
            <a:xfrm>
              <a:off x="2642325"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
            <p:cNvSpPr/>
            <p:nvPr/>
          </p:nvSpPr>
          <p:spPr>
            <a:xfrm>
              <a:off x="2642325" y="23452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
            <p:cNvSpPr/>
            <p:nvPr/>
          </p:nvSpPr>
          <p:spPr>
            <a:xfrm>
              <a:off x="2642325" y="32483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
            <p:cNvSpPr/>
            <p:nvPr/>
          </p:nvSpPr>
          <p:spPr>
            <a:xfrm>
              <a:off x="2642325"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
            <p:cNvSpPr/>
            <p:nvPr/>
          </p:nvSpPr>
          <p:spPr>
            <a:xfrm>
              <a:off x="2792825" y="430190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
            <p:cNvSpPr/>
            <p:nvPr/>
          </p:nvSpPr>
          <p:spPr>
            <a:xfrm>
              <a:off x="2943325" y="1442200"/>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
            <p:cNvSpPr/>
            <p:nvPr/>
          </p:nvSpPr>
          <p:spPr>
            <a:xfrm>
              <a:off x="2943325" y="264627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
            <p:cNvSpPr/>
            <p:nvPr/>
          </p:nvSpPr>
          <p:spPr>
            <a:xfrm>
              <a:off x="3093850" y="5054450"/>
              <a:ext cx="121400" cy="121425"/>
            </a:xfrm>
            <a:custGeom>
              <a:rect b="b" l="l" r="r" t="t"/>
              <a:pathLst>
                <a:path extrusionOk="0" h="4857" w="4856">
                  <a:moveTo>
                    <a:pt x="0" y="1"/>
                  </a:moveTo>
                  <a:lnTo>
                    <a:pt x="0"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
            <p:cNvSpPr/>
            <p:nvPr/>
          </p:nvSpPr>
          <p:spPr>
            <a:xfrm>
              <a:off x="3394875" y="24957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
            <p:cNvSpPr/>
            <p:nvPr/>
          </p:nvSpPr>
          <p:spPr>
            <a:xfrm>
              <a:off x="3545375"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2" name="Google Shape;1562;p4"/>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1563" name="Shape 1563"/>
        <p:cNvGrpSpPr/>
        <p:nvPr/>
      </p:nvGrpSpPr>
      <p:grpSpPr>
        <a:xfrm>
          <a:off x="0" y="0"/>
          <a:ext cx="0" cy="0"/>
          <a:chOff x="0" y="0"/>
          <a:chExt cx="0" cy="0"/>
        </a:xfrm>
      </p:grpSpPr>
      <p:sp>
        <p:nvSpPr>
          <p:cNvPr id="1564" name="Google Shape;1564;p5"/>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565" name="Google Shape;1565;p5"/>
          <p:cNvSpPr txBox="1"/>
          <p:nvPr>
            <p:ph idx="1" type="body"/>
          </p:nvPr>
        </p:nvSpPr>
        <p:spPr>
          <a:xfrm>
            <a:off x="718300" y="1733550"/>
            <a:ext cx="6761100" cy="29805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grpSp>
        <p:nvGrpSpPr>
          <p:cNvPr id="1566" name="Google Shape;1566;p5"/>
          <p:cNvGrpSpPr/>
          <p:nvPr/>
        </p:nvGrpSpPr>
        <p:grpSpPr>
          <a:xfrm rot="10800000">
            <a:off x="8851487" y="28707"/>
            <a:ext cx="264012" cy="5086302"/>
            <a:chOff x="5307800" y="238125"/>
            <a:chExt cx="271925" cy="5238750"/>
          </a:xfrm>
        </p:grpSpPr>
        <p:sp>
          <p:nvSpPr>
            <p:cNvPr id="1567" name="Google Shape;1567;p5"/>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5"/>
          <p:cNvGrpSpPr/>
          <p:nvPr/>
        </p:nvGrpSpPr>
        <p:grpSpPr>
          <a:xfrm rot="10800000">
            <a:off x="7828571" y="28707"/>
            <a:ext cx="1140783" cy="5086302"/>
            <a:chOff x="5458325" y="238125"/>
            <a:chExt cx="1174975" cy="5238750"/>
          </a:xfrm>
        </p:grpSpPr>
        <p:sp>
          <p:nvSpPr>
            <p:cNvPr id="1625" name="Google Shape;1625;p5"/>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5"/>
          <p:cNvGrpSpPr/>
          <p:nvPr/>
        </p:nvGrpSpPr>
        <p:grpSpPr>
          <a:xfrm rot="10800000">
            <a:off x="7682451" y="28707"/>
            <a:ext cx="994639" cy="4940182"/>
            <a:chOff x="5759350" y="388625"/>
            <a:chExt cx="1024450" cy="5088250"/>
          </a:xfrm>
        </p:grpSpPr>
        <p:sp>
          <p:nvSpPr>
            <p:cNvPr id="1688" name="Google Shape;1688;p5"/>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5"/>
          <p:cNvGrpSpPr/>
          <p:nvPr/>
        </p:nvGrpSpPr>
        <p:grpSpPr>
          <a:xfrm rot="10800000">
            <a:off x="7682451" y="28707"/>
            <a:ext cx="1140783" cy="5086302"/>
            <a:chOff x="5608825" y="238125"/>
            <a:chExt cx="1174975" cy="5238750"/>
          </a:xfrm>
        </p:grpSpPr>
        <p:sp>
          <p:nvSpPr>
            <p:cNvPr id="1790" name="Google Shape;1790;p5"/>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0" name="Google Shape;1840;p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1841" name="Shape 1841"/>
        <p:cNvGrpSpPr/>
        <p:nvPr/>
      </p:nvGrpSpPr>
      <p:grpSpPr>
        <a:xfrm>
          <a:off x="0" y="0"/>
          <a:ext cx="0" cy="0"/>
          <a:chOff x="0" y="0"/>
          <a:chExt cx="0" cy="0"/>
        </a:xfrm>
      </p:grpSpPr>
      <p:sp>
        <p:nvSpPr>
          <p:cNvPr id="1842" name="Google Shape;1842;p6"/>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43" name="Google Shape;1843;p6"/>
          <p:cNvSpPr txBox="1"/>
          <p:nvPr>
            <p:ph idx="1" type="body"/>
          </p:nvPr>
        </p:nvSpPr>
        <p:spPr>
          <a:xfrm>
            <a:off x="718300" y="1762650"/>
            <a:ext cx="3242400" cy="30870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1844" name="Google Shape;1844;p6"/>
          <p:cNvSpPr txBox="1"/>
          <p:nvPr>
            <p:ph idx="2" type="body"/>
          </p:nvPr>
        </p:nvSpPr>
        <p:spPr>
          <a:xfrm>
            <a:off x="4156071" y="1762650"/>
            <a:ext cx="3242400" cy="30870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grpSp>
        <p:nvGrpSpPr>
          <p:cNvPr id="1845" name="Google Shape;1845;p6"/>
          <p:cNvGrpSpPr/>
          <p:nvPr/>
        </p:nvGrpSpPr>
        <p:grpSpPr>
          <a:xfrm rot="10800000">
            <a:off x="8851487" y="28707"/>
            <a:ext cx="264012" cy="5086302"/>
            <a:chOff x="5307800" y="238125"/>
            <a:chExt cx="271925" cy="5238750"/>
          </a:xfrm>
        </p:grpSpPr>
        <p:sp>
          <p:nvSpPr>
            <p:cNvPr id="1846" name="Google Shape;1846;p6"/>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 name="Google Shape;1903;p6"/>
          <p:cNvGrpSpPr/>
          <p:nvPr/>
        </p:nvGrpSpPr>
        <p:grpSpPr>
          <a:xfrm rot="10800000">
            <a:off x="7828571" y="28707"/>
            <a:ext cx="1140783" cy="5086302"/>
            <a:chOff x="5458325" y="238125"/>
            <a:chExt cx="1174975" cy="5238750"/>
          </a:xfrm>
        </p:grpSpPr>
        <p:sp>
          <p:nvSpPr>
            <p:cNvPr id="1904" name="Google Shape;1904;p6"/>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 name="Google Shape;1966;p6"/>
          <p:cNvGrpSpPr/>
          <p:nvPr/>
        </p:nvGrpSpPr>
        <p:grpSpPr>
          <a:xfrm rot="10800000">
            <a:off x="7682451" y="28707"/>
            <a:ext cx="994639" cy="4940182"/>
            <a:chOff x="5759350" y="388625"/>
            <a:chExt cx="1024450" cy="5088250"/>
          </a:xfrm>
        </p:grpSpPr>
        <p:sp>
          <p:nvSpPr>
            <p:cNvPr id="1967" name="Google Shape;1967;p6"/>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 name="Google Shape;2068;p6"/>
          <p:cNvGrpSpPr/>
          <p:nvPr/>
        </p:nvGrpSpPr>
        <p:grpSpPr>
          <a:xfrm rot="10800000">
            <a:off x="7682451" y="28707"/>
            <a:ext cx="1140783" cy="5086302"/>
            <a:chOff x="5608825" y="238125"/>
            <a:chExt cx="1174975" cy="5238750"/>
          </a:xfrm>
        </p:grpSpPr>
        <p:sp>
          <p:nvSpPr>
            <p:cNvPr id="2069" name="Google Shape;2069;p6"/>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9" name="Google Shape;2119;p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2120" name="Shape 2120"/>
        <p:cNvGrpSpPr/>
        <p:nvPr/>
      </p:nvGrpSpPr>
      <p:grpSpPr>
        <a:xfrm>
          <a:off x="0" y="0"/>
          <a:ext cx="0" cy="0"/>
          <a:chOff x="0" y="0"/>
          <a:chExt cx="0" cy="0"/>
        </a:xfrm>
      </p:grpSpPr>
      <p:sp>
        <p:nvSpPr>
          <p:cNvPr id="2121" name="Google Shape;2121;p7"/>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122" name="Google Shape;2122;p7"/>
          <p:cNvSpPr txBox="1"/>
          <p:nvPr>
            <p:ph idx="1" type="body"/>
          </p:nvPr>
        </p:nvSpPr>
        <p:spPr>
          <a:xfrm>
            <a:off x="718300" y="1755475"/>
            <a:ext cx="2179200" cy="30942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123" name="Google Shape;2123;p7"/>
          <p:cNvSpPr txBox="1"/>
          <p:nvPr>
            <p:ph idx="2" type="body"/>
          </p:nvPr>
        </p:nvSpPr>
        <p:spPr>
          <a:xfrm>
            <a:off x="3009263" y="1755475"/>
            <a:ext cx="2179200" cy="30942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124" name="Google Shape;2124;p7"/>
          <p:cNvSpPr txBox="1"/>
          <p:nvPr>
            <p:ph idx="3" type="body"/>
          </p:nvPr>
        </p:nvSpPr>
        <p:spPr>
          <a:xfrm>
            <a:off x="5300226" y="1755475"/>
            <a:ext cx="2179200" cy="30942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grpSp>
        <p:nvGrpSpPr>
          <p:cNvPr id="2125" name="Google Shape;2125;p7"/>
          <p:cNvGrpSpPr/>
          <p:nvPr/>
        </p:nvGrpSpPr>
        <p:grpSpPr>
          <a:xfrm rot="10800000">
            <a:off x="8851487" y="28707"/>
            <a:ext cx="264012" cy="5086302"/>
            <a:chOff x="5307800" y="238125"/>
            <a:chExt cx="271925" cy="5238750"/>
          </a:xfrm>
        </p:grpSpPr>
        <p:sp>
          <p:nvSpPr>
            <p:cNvPr id="2126" name="Google Shape;2126;p7"/>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3" name="Google Shape;2183;p7"/>
          <p:cNvGrpSpPr/>
          <p:nvPr/>
        </p:nvGrpSpPr>
        <p:grpSpPr>
          <a:xfrm rot="10800000">
            <a:off x="7828571" y="28707"/>
            <a:ext cx="1140783" cy="5086302"/>
            <a:chOff x="5458325" y="238125"/>
            <a:chExt cx="1174975" cy="5238750"/>
          </a:xfrm>
        </p:grpSpPr>
        <p:sp>
          <p:nvSpPr>
            <p:cNvPr id="2184" name="Google Shape;2184;p7"/>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 name="Google Shape;2246;p7"/>
          <p:cNvGrpSpPr/>
          <p:nvPr/>
        </p:nvGrpSpPr>
        <p:grpSpPr>
          <a:xfrm rot="10800000">
            <a:off x="7682451" y="28707"/>
            <a:ext cx="994639" cy="4940182"/>
            <a:chOff x="5759350" y="388625"/>
            <a:chExt cx="1024450" cy="5088250"/>
          </a:xfrm>
        </p:grpSpPr>
        <p:sp>
          <p:nvSpPr>
            <p:cNvPr id="2247" name="Google Shape;2247;p7"/>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8" name="Google Shape;2348;p7"/>
          <p:cNvGrpSpPr/>
          <p:nvPr/>
        </p:nvGrpSpPr>
        <p:grpSpPr>
          <a:xfrm rot="10800000">
            <a:off x="7682451" y="28707"/>
            <a:ext cx="1140783" cy="5086302"/>
            <a:chOff x="5608825" y="238125"/>
            <a:chExt cx="1174975" cy="5238750"/>
          </a:xfrm>
        </p:grpSpPr>
        <p:sp>
          <p:nvSpPr>
            <p:cNvPr id="2349" name="Google Shape;2349;p7"/>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9" name="Google Shape;2399;p7"/>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400" name="Shape 2400"/>
        <p:cNvGrpSpPr/>
        <p:nvPr/>
      </p:nvGrpSpPr>
      <p:grpSpPr>
        <a:xfrm>
          <a:off x="0" y="0"/>
          <a:ext cx="0" cy="0"/>
          <a:chOff x="0" y="0"/>
          <a:chExt cx="0" cy="0"/>
        </a:xfrm>
      </p:grpSpPr>
      <p:sp>
        <p:nvSpPr>
          <p:cNvPr id="2401" name="Google Shape;2401;p8"/>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grpSp>
        <p:nvGrpSpPr>
          <p:cNvPr id="2402" name="Google Shape;2402;p8"/>
          <p:cNvGrpSpPr/>
          <p:nvPr/>
        </p:nvGrpSpPr>
        <p:grpSpPr>
          <a:xfrm rot="10800000">
            <a:off x="8851487" y="28707"/>
            <a:ext cx="264012" cy="5086302"/>
            <a:chOff x="5307800" y="238125"/>
            <a:chExt cx="271925" cy="5238750"/>
          </a:xfrm>
        </p:grpSpPr>
        <p:sp>
          <p:nvSpPr>
            <p:cNvPr id="2403" name="Google Shape;2403;p8"/>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 name="Google Shape;2460;p8"/>
          <p:cNvGrpSpPr/>
          <p:nvPr/>
        </p:nvGrpSpPr>
        <p:grpSpPr>
          <a:xfrm rot="10800000">
            <a:off x="7828571" y="28707"/>
            <a:ext cx="1140783" cy="5086302"/>
            <a:chOff x="5458325" y="238125"/>
            <a:chExt cx="1174975" cy="5238750"/>
          </a:xfrm>
        </p:grpSpPr>
        <p:sp>
          <p:nvSpPr>
            <p:cNvPr id="2461" name="Google Shape;2461;p8"/>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3" name="Google Shape;2523;p8"/>
          <p:cNvGrpSpPr/>
          <p:nvPr/>
        </p:nvGrpSpPr>
        <p:grpSpPr>
          <a:xfrm rot="10800000">
            <a:off x="7682451" y="28707"/>
            <a:ext cx="994639" cy="4940182"/>
            <a:chOff x="5759350" y="388625"/>
            <a:chExt cx="1024450" cy="5088250"/>
          </a:xfrm>
        </p:grpSpPr>
        <p:sp>
          <p:nvSpPr>
            <p:cNvPr id="2524" name="Google Shape;2524;p8"/>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5" name="Google Shape;2625;p8"/>
          <p:cNvGrpSpPr/>
          <p:nvPr/>
        </p:nvGrpSpPr>
        <p:grpSpPr>
          <a:xfrm rot="10800000">
            <a:off x="7682451" y="28707"/>
            <a:ext cx="1140783" cy="5086302"/>
            <a:chOff x="5608825" y="238125"/>
            <a:chExt cx="1174975" cy="5238750"/>
          </a:xfrm>
        </p:grpSpPr>
        <p:sp>
          <p:nvSpPr>
            <p:cNvPr id="2626" name="Google Shape;2626;p8"/>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6" name="Google Shape;2676;p8"/>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677" name="Shape 2677"/>
        <p:cNvGrpSpPr/>
        <p:nvPr/>
      </p:nvGrpSpPr>
      <p:grpSpPr>
        <a:xfrm>
          <a:off x="0" y="0"/>
          <a:ext cx="0" cy="0"/>
          <a:chOff x="0" y="0"/>
          <a:chExt cx="0" cy="0"/>
        </a:xfrm>
      </p:grpSpPr>
      <p:sp>
        <p:nvSpPr>
          <p:cNvPr id="2678" name="Google Shape;2678;p9"/>
          <p:cNvSpPr txBox="1"/>
          <p:nvPr>
            <p:ph idx="1" type="body"/>
          </p:nvPr>
        </p:nvSpPr>
        <p:spPr>
          <a:xfrm>
            <a:off x="624925" y="4177700"/>
            <a:ext cx="6759300" cy="519600"/>
          </a:xfrm>
          <a:prstGeom prst="rect">
            <a:avLst/>
          </a:prstGeom>
        </p:spPr>
        <p:txBody>
          <a:bodyPr anchorCtr="0" anchor="t" bIns="91425" lIns="91425" spcFirstLastPara="1" rIns="91425" wrap="square" tIns="91425">
            <a:noAutofit/>
          </a:bodyPr>
          <a:lstStyle>
            <a:lvl1pPr indent="-228600" lvl="0" marL="457200">
              <a:spcBef>
                <a:spcPts val="360"/>
              </a:spcBef>
              <a:spcAft>
                <a:spcPts val="0"/>
              </a:spcAft>
              <a:buSzPts val="1800"/>
              <a:buNone/>
              <a:defRPr sz="1800"/>
            </a:lvl1pPr>
          </a:lstStyle>
          <a:p/>
        </p:txBody>
      </p:sp>
      <p:grpSp>
        <p:nvGrpSpPr>
          <p:cNvPr id="2679" name="Google Shape;2679;p9"/>
          <p:cNvGrpSpPr/>
          <p:nvPr/>
        </p:nvGrpSpPr>
        <p:grpSpPr>
          <a:xfrm rot="10800000">
            <a:off x="8851487" y="28707"/>
            <a:ext cx="264012" cy="5086302"/>
            <a:chOff x="5307800" y="238125"/>
            <a:chExt cx="271925" cy="5238750"/>
          </a:xfrm>
        </p:grpSpPr>
        <p:sp>
          <p:nvSpPr>
            <p:cNvPr id="2680" name="Google Shape;2680;p9"/>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9"/>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9"/>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9"/>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9"/>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9"/>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9"/>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9"/>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9"/>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9"/>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9"/>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9"/>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9"/>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9"/>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9"/>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9"/>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9"/>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9"/>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9"/>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9"/>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9"/>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9"/>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9"/>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9"/>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9"/>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9"/>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9"/>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9"/>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9"/>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9"/>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9"/>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9"/>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9"/>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9"/>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9"/>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9"/>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9"/>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9"/>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9"/>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9"/>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9"/>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9"/>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9"/>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9"/>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9"/>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9"/>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9"/>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9"/>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9"/>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9"/>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9"/>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9"/>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9"/>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9"/>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9"/>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9"/>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9"/>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7" name="Google Shape;2737;p9"/>
          <p:cNvGrpSpPr/>
          <p:nvPr/>
        </p:nvGrpSpPr>
        <p:grpSpPr>
          <a:xfrm rot="10800000">
            <a:off x="7828571" y="28707"/>
            <a:ext cx="1140783" cy="5086302"/>
            <a:chOff x="5458325" y="238125"/>
            <a:chExt cx="1174975" cy="5238750"/>
          </a:xfrm>
        </p:grpSpPr>
        <p:sp>
          <p:nvSpPr>
            <p:cNvPr id="2738" name="Google Shape;2738;p9"/>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9"/>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9"/>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9"/>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9"/>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9"/>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9"/>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9"/>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9"/>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9"/>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9"/>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9"/>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9"/>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9"/>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9"/>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9"/>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9"/>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9"/>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9"/>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9"/>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9"/>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9"/>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9"/>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9"/>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9"/>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9"/>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9"/>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9"/>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9"/>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9"/>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9"/>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9"/>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9"/>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9"/>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9"/>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9"/>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9"/>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9"/>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9"/>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9"/>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9"/>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9"/>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9"/>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9"/>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9"/>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9"/>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9"/>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9"/>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9"/>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9"/>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9"/>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9"/>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9"/>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9"/>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9"/>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9"/>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9"/>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9"/>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9"/>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9"/>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9"/>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9"/>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0" name="Google Shape;2800;p9"/>
          <p:cNvGrpSpPr/>
          <p:nvPr/>
        </p:nvGrpSpPr>
        <p:grpSpPr>
          <a:xfrm rot="10800000">
            <a:off x="7682451" y="28707"/>
            <a:ext cx="994639" cy="4940182"/>
            <a:chOff x="5759350" y="388625"/>
            <a:chExt cx="1024450" cy="5088250"/>
          </a:xfrm>
        </p:grpSpPr>
        <p:sp>
          <p:nvSpPr>
            <p:cNvPr id="2801" name="Google Shape;2801;p9"/>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9"/>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9"/>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9"/>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9"/>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9"/>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9"/>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9"/>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9"/>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9"/>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9"/>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9"/>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9"/>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9"/>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9"/>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9"/>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9"/>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9"/>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9"/>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9"/>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9"/>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9"/>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9"/>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9"/>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9"/>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9"/>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9"/>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9"/>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9"/>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9"/>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9"/>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9"/>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9"/>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9"/>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9"/>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9"/>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9"/>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9"/>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9"/>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9"/>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9"/>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9"/>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9"/>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9"/>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9"/>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9"/>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9"/>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9"/>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9"/>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9"/>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9"/>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9"/>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9"/>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9"/>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9"/>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9"/>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9"/>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9"/>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9"/>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9"/>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9"/>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9"/>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9"/>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9"/>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9"/>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9"/>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9"/>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9"/>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9"/>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9"/>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9"/>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9"/>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9"/>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9"/>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9"/>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9"/>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9"/>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9"/>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9"/>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9"/>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9"/>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9"/>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9"/>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9"/>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9"/>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9"/>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9"/>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9"/>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9"/>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9"/>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9"/>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9"/>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9"/>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9"/>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9"/>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9"/>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9"/>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9"/>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9"/>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9"/>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9"/>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2" name="Google Shape;2902;p9"/>
          <p:cNvGrpSpPr/>
          <p:nvPr/>
        </p:nvGrpSpPr>
        <p:grpSpPr>
          <a:xfrm rot="10800000">
            <a:off x="7682451" y="28707"/>
            <a:ext cx="1140783" cy="5086302"/>
            <a:chOff x="5608825" y="238125"/>
            <a:chExt cx="1174975" cy="5238750"/>
          </a:xfrm>
        </p:grpSpPr>
        <p:sp>
          <p:nvSpPr>
            <p:cNvPr id="2903" name="Google Shape;2903;p9"/>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9"/>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9"/>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9"/>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9"/>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9"/>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9"/>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9"/>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9"/>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9"/>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9"/>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9"/>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9"/>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9"/>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9"/>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9"/>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9"/>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9"/>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9"/>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9"/>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9"/>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9"/>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9"/>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9"/>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9"/>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9"/>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9"/>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9"/>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9"/>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9"/>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9"/>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9"/>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9"/>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9"/>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9"/>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9"/>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9"/>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9"/>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9"/>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9"/>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9"/>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9"/>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9"/>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9"/>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9"/>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9"/>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9"/>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9"/>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9"/>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9"/>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3" name="Google Shape;2953;p9"/>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954" name="Shape 2954"/>
        <p:cNvGrpSpPr/>
        <p:nvPr/>
      </p:nvGrpSpPr>
      <p:grpSpPr>
        <a:xfrm>
          <a:off x="0" y="0"/>
          <a:ext cx="0" cy="0"/>
          <a:chOff x="0" y="0"/>
          <a:chExt cx="0" cy="0"/>
        </a:xfrm>
      </p:grpSpPr>
      <p:grpSp>
        <p:nvGrpSpPr>
          <p:cNvPr id="2955" name="Google Shape;2955;p10"/>
          <p:cNvGrpSpPr/>
          <p:nvPr/>
        </p:nvGrpSpPr>
        <p:grpSpPr>
          <a:xfrm rot="10800000">
            <a:off x="8851487" y="28707"/>
            <a:ext cx="264012" cy="5086302"/>
            <a:chOff x="5307800" y="238125"/>
            <a:chExt cx="271925" cy="5238750"/>
          </a:xfrm>
        </p:grpSpPr>
        <p:sp>
          <p:nvSpPr>
            <p:cNvPr id="2956" name="Google Shape;2956;p10"/>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0"/>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0"/>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0"/>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0"/>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0"/>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0"/>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0"/>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0"/>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0"/>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0"/>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0"/>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0"/>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0"/>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0"/>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0"/>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0"/>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0"/>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0"/>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0"/>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0"/>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0"/>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0"/>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0"/>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0"/>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0"/>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0"/>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0"/>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0"/>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0"/>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0"/>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0"/>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0"/>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0"/>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0"/>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0"/>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0"/>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0"/>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0"/>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0"/>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0"/>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0"/>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0"/>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0"/>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0"/>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0"/>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0"/>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0"/>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0"/>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0"/>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0"/>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0"/>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0"/>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0"/>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0"/>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0"/>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0"/>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10"/>
          <p:cNvGrpSpPr/>
          <p:nvPr/>
        </p:nvGrpSpPr>
        <p:grpSpPr>
          <a:xfrm rot="10800000">
            <a:off x="7828571" y="28707"/>
            <a:ext cx="1140783" cy="5086302"/>
            <a:chOff x="5458325" y="238125"/>
            <a:chExt cx="1174975" cy="5238750"/>
          </a:xfrm>
        </p:grpSpPr>
        <p:sp>
          <p:nvSpPr>
            <p:cNvPr id="3014" name="Google Shape;3014;p10"/>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0"/>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0"/>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0"/>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0"/>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0"/>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0"/>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0"/>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0"/>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0"/>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0"/>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0"/>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0"/>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0"/>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0"/>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0"/>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0"/>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0"/>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0"/>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0"/>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0"/>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0"/>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0"/>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0"/>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0"/>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0"/>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0"/>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0"/>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0"/>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0"/>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0"/>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0"/>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0"/>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0"/>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0"/>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0"/>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0"/>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0"/>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0"/>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0"/>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0"/>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0"/>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0"/>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0"/>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0"/>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0"/>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0"/>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0"/>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0"/>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0"/>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0"/>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0"/>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0"/>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0"/>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0"/>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0"/>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0"/>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0"/>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0"/>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0"/>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0"/>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0"/>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6" name="Google Shape;3076;p10"/>
          <p:cNvGrpSpPr/>
          <p:nvPr/>
        </p:nvGrpSpPr>
        <p:grpSpPr>
          <a:xfrm rot="10800000">
            <a:off x="7682451" y="28707"/>
            <a:ext cx="994639" cy="4940182"/>
            <a:chOff x="5759350" y="388625"/>
            <a:chExt cx="1024450" cy="5088250"/>
          </a:xfrm>
        </p:grpSpPr>
        <p:sp>
          <p:nvSpPr>
            <p:cNvPr id="3077" name="Google Shape;3077;p10"/>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0"/>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0"/>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0"/>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0"/>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0"/>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0"/>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0"/>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0"/>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0"/>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0"/>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0"/>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0"/>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0"/>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0"/>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0"/>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0"/>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0"/>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0"/>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0"/>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0"/>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0"/>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0"/>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0"/>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0"/>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0"/>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0"/>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0"/>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0"/>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0"/>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0"/>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0"/>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0"/>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0"/>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0"/>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0"/>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0"/>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0"/>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0"/>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0"/>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0"/>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0"/>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0"/>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0"/>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0"/>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0"/>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0"/>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0"/>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0"/>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0"/>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0"/>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0"/>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0"/>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0"/>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0"/>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0"/>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0"/>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0"/>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0"/>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0"/>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0"/>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0"/>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0"/>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0"/>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0"/>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0"/>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0"/>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0"/>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0"/>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0"/>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0"/>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0"/>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0"/>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0"/>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0"/>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0"/>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0"/>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0"/>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0"/>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0"/>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0"/>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0"/>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0"/>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0"/>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0"/>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0"/>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0"/>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0"/>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0"/>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0"/>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0"/>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0"/>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0"/>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0"/>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0"/>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0"/>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0"/>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0"/>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0"/>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0"/>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0"/>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8" name="Google Shape;3178;p10"/>
          <p:cNvGrpSpPr/>
          <p:nvPr/>
        </p:nvGrpSpPr>
        <p:grpSpPr>
          <a:xfrm rot="10800000">
            <a:off x="7682451" y="28707"/>
            <a:ext cx="1140783" cy="5086302"/>
            <a:chOff x="5608825" y="238125"/>
            <a:chExt cx="1174975" cy="5238750"/>
          </a:xfrm>
        </p:grpSpPr>
        <p:sp>
          <p:nvSpPr>
            <p:cNvPr id="3179" name="Google Shape;3179;p10"/>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0"/>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0"/>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0"/>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0"/>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0"/>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0"/>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0"/>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0"/>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0"/>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0"/>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0"/>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0"/>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0"/>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0"/>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0"/>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0"/>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0"/>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0"/>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0"/>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0"/>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0"/>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0"/>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0"/>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0"/>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0"/>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0"/>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0"/>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0"/>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0"/>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0"/>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0"/>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0"/>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0"/>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0"/>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0"/>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0"/>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0"/>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0"/>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0"/>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0"/>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0"/>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0"/>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0"/>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0"/>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0"/>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0"/>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0"/>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0"/>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0"/>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9" name="Google Shape;3229;p10"/>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8300" y="739375"/>
            <a:ext cx="67611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0B87A1"/>
              </a:buClr>
              <a:buSzPts val="3600"/>
              <a:buFont typeface="Dosis Light"/>
              <a:buNone/>
              <a:defRPr sz="3600">
                <a:solidFill>
                  <a:srgbClr val="0B87A1"/>
                </a:solidFill>
                <a:latin typeface="Dosis Light"/>
                <a:ea typeface="Dosis Light"/>
                <a:cs typeface="Dosis Light"/>
                <a:sym typeface="Dosis Light"/>
              </a:defRPr>
            </a:lvl1pPr>
            <a:lvl2pPr lvl="1">
              <a:spcBef>
                <a:spcPts val="0"/>
              </a:spcBef>
              <a:spcAft>
                <a:spcPts val="0"/>
              </a:spcAft>
              <a:buClr>
                <a:srgbClr val="0B87A1"/>
              </a:buClr>
              <a:buSzPts val="3600"/>
              <a:buFont typeface="Dosis Light"/>
              <a:buNone/>
              <a:defRPr sz="3600">
                <a:solidFill>
                  <a:srgbClr val="0B87A1"/>
                </a:solidFill>
                <a:latin typeface="Dosis Light"/>
                <a:ea typeface="Dosis Light"/>
                <a:cs typeface="Dosis Light"/>
                <a:sym typeface="Dosis Light"/>
              </a:defRPr>
            </a:lvl2pPr>
            <a:lvl3pPr lvl="2">
              <a:spcBef>
                <a:spcPts val="0"/>
              </a:spcBef>
              <a:spcAft>
                <a:spcPts val="0"/>
              </a:spcAft>
              <a:buClr>
                <a:srgbClr val="0B87A1"/>
              </a:buClr>
              <a:buSzPts val="3600"/>
              <a:buFont typeface="Dosis Light"/>
              <a:buNone/>
              <a:defRPr sz="3600">
                <a:solidFill>
                  <a:srgbClr val="0B87A1"/>
                </a:solidFill>
                <a:latin typeface="Dosis Light"/>
                <a:ea typeface="Dosis Light"/>
                <a:cs typeface="Dosis Light"/>
                <a:sym typeface="Dosis Light"/>
              </a:defRPr>
            </a:lvl3pPr>
            <a:lvl4pPr lvl="3">
              <a:spcBef>
                <a:spcPts val="0"/>
              </a:spcBef>
              <a:spcAft>
                <a:spcPts val="0"/>
              </a:spcAft>
              <a:buClr>
                <a:srgbClr val="0B87A1"/>
              </a:buClr>
              <a:buSzPts val="3600"/>
              <a:buFont typeface="Dosis Light"/>
              <a:buNone/>
              <a:defRPr sz="3600">
                <a:solidFill>
                  <a:srgbClr val="0B87A1"/>
                </a:solidFill>
                <a:latin typeface="Dosis Light"/>
                <a:ea typeface="Dosis Light"/>
                <a:cs typeface="Dosis Light"/>
                <a:sym typeface="Dosis Light"/>
              </a:defRPr>
            </a:lvl4pPr>
            <a:lvl5pPr lvl="4">
              <a:spcBef>
                <a:spcPts val="0"/>
              </a:spcBef>
              <a:spcAft>
                <a:spcPts val="0"/>
              </a:spcAft>
              <a:buClr>
                <a:srgbClr val="0B87A1"/>
              </a:buClr>
              <a:buSzPts val="3600"/>
              <a:buFont typeface="Dosis Light"/>
              <a:buNone/>
              <a:defRPr sz="3600">
                <a:solidFill>
                  <a:srgbClr val="0B87A1"/>
                </a:solidFill>
                <a:latin typeface="Dosis Light"/>
                <a:ea typeface="Dosis Light"/>
                <a:cs typeface="Dosis Light"/>
                <a:sym typeface="Dosis Light"/>
              </a:defRPr>
            </a:lvl5pPr>
            <a:lvl6pPr lvl="5">
              <a:spcBef>
                <a:spcPts val="0"/>
              </a:spcBef>
              <a:spcAft>
                <a:spcPts val="0"/>
              </a:spcAft>
              <a:buClr>
                <a:srgbClr val="0B87A1"/>
              </a:buClr>
              <a:buSzPts val="3600"/>
              <a:buFont typeface="Dosis Light"/>
              <a:buNone/>
              <a:defRPr sz="3600">
                <a:solidFill>
                  <a:srgbClr val="0B87A1"/>
                </a:solidFill>
                <a:latin typeface="Dosis Light"/>
                <a:ea typeface="Dosis Light"/>
                <a:cs typeface="Dosis Light"/>
                <a:sym typeface="Dosis Light"/>
              </a:defRPr>
            </a:lvl6pPr>
            <a:lvl7pPr lvl="6">
              <a:spcBef>
                <a:spcPts val="0"/>
              </a:spcBef>
              <a:spcAft>
                <a:spcPts val="0"/>
              </a:spcAft>
              <a:buClr>
                <a:srgbClr val="0B87A1"/>
              </a:buClr>
              <a:buSzPts val="3600"/>
              <a:buFont typeface="Dosis Light"/>
              <a:buNone/>
              <a:defRPr sz="3600">
                <a:solidFill>
                  <a:srgbClr val="0B87A1"/>
                </a:solidFill>
                <a:latin typeface="Dosis Light"/>
                <a:ea typeface="Dosis Light"/>
                <a:cs typeface="Dosis Light"/>
                <a:sym typeface="Dosis Light"/>
              </a:defRPr>
            </a:lvl7pPr>
            <a:lvl8pPr lvl="7">
              <a:spcBef>
                <a:spcPts val="0"/>
              </a:spcBef>
              <a:spcAft>
                <a:spcPts val="0"/>
              </a:spcAft>
              <a:buClr>
                <a:srgbClr val="0B87A1"/>
              </a:buClr>
              <a:buSzPts val="3600"/>
              <a:buFont typeface="Dosis Light"/>
              <a:buNone/>
              <a:defRPr sz="3600">
                <a:solidFill>
                  <a:srgbClr val="0B87A1"/>
                </a:solidFill>
                <a:latin typeface="Dosis Light"/>
                <a:ea typeface="Dosis Light"/>
                <a:cs typeface="Dosis Light"/>
                <a:sym typeface="Dosis Light"/>
              </a:defRPr>
            </a:lvl8pPr>
            <a:lvl9pPr lvl="8">
              <a:spcBef>
                <a:spcPts val="0"/>
              </a:spcBef>
              <a:spcAft>
                <a:spcPts val="0"/>
              </a:spcAft>
              <a:buClr>
                <a:srgbClr val="0B87A1"/>
              </a:buClr>
              <a:buSzPts val="3600"/>
              <a:buFont typeface="Dosis Light"/>
              <a:buNone/>
              <a:defRPr sz="3600">
                <a:solidFill>
                  <a:srgbClr val="0B87A1"/>
                </a:solidFill>
                <a:latin typeface="Dosis Light"/>
                <a:ea typeface="Dosis Light"/>
                <a:cs typeface="Dosis Light"/>
                <a:sym typeface="Dosis Light"/>
              </a:defRPr>
            </a:lvl9pPr>
          </a:lstStyle>
          <a:p/>
        </p:txBody>
      </p:sp>
      <p:sp>
        <p:nvSpPr>
          <p:cNvPr id="7" name="Google Shape;7;p1"/>
          <p:cNvSpPr txBox="1"/>
          <p:nvPr>
            <p:ph idx="1" type="body"/>
          </p:nvPr>
        </p:nvSpPr>
        <p:spPr>
          <a:xfrm>
            <a:off x="718300" y="1733550"/>
            <a:ext cx="6761100" cy="2980500"/>
          </a:xfrm>
          <a:prstGeom prst="rect">
            <a:avLst/>
          </a:prstGeom>
          <a:noFill/>
          <a:ln>
            <a:noFill/>
          </a:ln>
        </p:spPr>
        <p:txBody>
          <a:bodyPr anchorCtr="0" anchor="t" bIns="91425" lIns="91425" spcFirstLastPara="1" rIns="91425" wrap="square" tIns="91425">
            <a:noAutofit/>
          </a:bodyPr>
          <a:lstStyle>
            <a:lvl1pPr indent="-381000" lvl="0" marL="457200">
              <a:spcBef>
                <a:spcPts val="600"/>
              </a:spcBef>
              <a:spcAft>
                <a:spcPts val="0"/>
              </a:spcAft>
              <a:buClr>
                <a:srgbClr val="D3EBD5"/>
              </a:buClr>
              <a:buSzPts val="2400"/>
              <a:buFont typeface="Titillium Web Light"/>
              <a:buChar char="▪"/>
              <a:defRPr sz="2400">
                <a:solidFill>
                  <a:srgbClr val="003B55"/>
                </a:solidFill>
                <a:latin typeface="Titillium Web Light"/>
                <a:ea typeface="Titillium Web Light"/>
                <a:cs typeface="Titillium Web Light"/>
                <a:sym typeface="Titillium Web Light"/>
              </a:defRPr>
            </a:lvl1pPr>
            <a:lvl2pPr indent="-381000" lvl="1" marL="914400">
              <a:spcBef>
                <a:spcPts val="0"/>
              </a:spcBef>
              <a:spcAft>
                <a:spcPts val="0"/>
              </a:spcAft>
              <a:buClr>
                <a:srgbClr val="D3EBD5"/>
              </a:buClr>
              <a:buSzPts val="2400"/>
              <a:buFont typeface="Titillium Web Light"/>
              <a:buChar char="▫"/>
              <a:defRPr sz="2400">
                <a:solidFill>
                  <a:srgbClr val="003B55"/>
                </a:solidFill>
                <a:latin typeface="Titillium Web Light"/>
                <a:ea typeface="Titillium Web Light"/>
                <a:cs typeface="Titillium Web Light"/>
                <a:sym typeface="Titillium Web Light"/>
              </a:defRPr>
            </a:lvl2pPr>
            <a:lvl3pPr indent="-381000" lvl="2" marL="1371600">
              <a:spcBef>
                <a:spcPts val="0"/>
              </a:spcBef>
              <a:spcAft>
                <a:spcPts val="0"/>
              </a:spcAft>
              <a:buClr>
                <a:srgbClr val="D3EBD5"/>
              </a:buClr>
              <a:buSzPts val="2400"/>
              <a:buFont typeface="Titillium Web Light"/>
              <a:buChar char="▫"/>
              <a:defRPr sz="2400">
                <a:solidFill>
                  <a:srgbClr val="003B55"/>
                </a:solidFill>
                <a:latin typeface="Titillium Web Light"/>
                <a:ea typeface="Titillium Web Light"/>
                <a:cs typeface="Titillium Web Light"/>
                <a:sym typeface="Titillium Web Light"/>
              </a:defRPr>
            </a:lvl3pPr>
            <a:lvl4pPr indent="-381000" lvl="3" marL="1828800">
              <a:spcBef>
                <a:spcPts val="0"/>
              </a:spcBef>
              <a:spcAft>
                <a:spcPts val="0"/>
              </a:spcAft>
              <a:buClr>
                <a:srgbClr val="D3EBD5"/>
              </a:buClr>
              <a:buSzPts val="2400"/>
              <a:buFont typeface="Titillium Web Light"/>
              <a:buChar char="▫"/>
              <a:defRPr sz="2400">
                <a:solidFill>
                  <a:srgbClr val="003B55"/>
                </a:solidFill>
                <a:latin typeface="Titillium Web Light"/>
                <a:ea typeface="Titillium Web Light"/>
                <a:cs typeface="Titillium Web Light"/>
                <a:sym typeface="Titillium Web Light"/>
              </a:defRPr>
            </a:lvl4pPr>
            <a:lvl5pPr indent="-381000" lvl="4" marL="2286000">
              <a:spcBef>
                <a:spcPts val="0"/>
              </a:spcBef>
              <a:spcAft>
                <a:spcPts val="0"/>
              </a:spcAft>
              <a:buClr>
                <a:srgbClr val="D3EBD5"/>
              </a:buClr>
              <a:buSzPts val="2400"/>
              <a:buFont typeface="Titillium Web Light"/>
              <a:buChar char="▫"/>
              <a:defRPr sz="2400">
                <a:solidFill>
                  <a:srgbClr val="003B55"/>
                </a:solidFill>
                <a:latin typeface="Titillium Web Light"/>
                <a:ea typeface="Titillium Web Light"/>
                <a:cs typeface="Titillium Web Light"/>
                <a:sym typeface="Titillium Web Light"/>
              </a:defRPr>
            </a:lvl5pPr>
            <a:lvl6pPr indent="-381000" lvl="5" marL="2743200">
              <a:spcBef>
                <a:spcPts val="0"/>
              </a:spcBef>
              <a:spcAft>
                <a:spcPts val="0"/>
              </a:spcAft>
              <a:buClr>
                <a:srgbClr val="D3EBD5"/>
              </a:buClr>
              <a:buSzPts val="2400"/>
              <a:buFont typeface="Titillium Web Light"/>
              <a:buChar char="▫"/>
              <a:defRPr sz="2400">
                <a:solidFill>
                  <a:srgbClr val="003B55"/>
                </a:solidFill>
                <a:latin typeface="Titillium Web Light"/>
                <a:ea typeface="Titillium Web Light"/>
                <a:cs typeface="Titillium Web Light"/>
                <a:sym typeface="Titillium Web Light"/>
              </a:defRPr>
            </a:lvl6pPr>
            <a:lvl7pPr indent="-381000" lvl="6" marL="3200400">
              <a:spcBef>
                <a:spcPts val="0"/>
              </a:spcBef>
              <a:spcAft>
                <a:spcPts val="0"/>
              </a:spcAft>
              <a:buClr>
                <a:srgbClr val="D3EBD5"/>
              </a:buClr>
              <a:buSzPts val="2400"/>
              <a:buFont typeface="Titillium Web Light"/>
              <a:buChar char="●"/>
              <a:defRPr sz="2400">
                <a:solidFill>
                  <a:srgbClr val="003B55"/>
                </a:solidFill>
                <a:latin typeface="Titillium Web Light"/>
                <a:ea typeface="Titillium Web Light"/>
                <a:cs typeface="Titillium Web Light"/>
                <a:sym typeface="Titillium Web Light"/>
              </a:defRPr>
            </a:lvl7pPr>
            <a:lvl8pPr indent="-381000" lvl="7" marL="3657600">
              <a:spcBef>
                <a:spcPts val="0"/>
              </a:spcBef>
              <a:spcAft>
                <a:spcPts val="0"/>
              </a:spcAft>
              <a:buClr>
                <a:srgbClr val="D3EBD5"/>
              </a:buClr>
              <a:buSzPts val="2400"/>
              <a:buFont typeface="Titillium Web Light"/>
              <a:buChar char="○"/>
              <a:defRPr sz="2400">
                <a:solidFill>
                  <a:srgbClr val="003B55"/>
                </a:solidFill>
                <a:latin typeface="Titillium Web Light"/>
                <a:ea typeface="Titillium Web Light"/>
                <a:cs typeface="Titillium Web Light"/>
                <a:sym typeface="Titillium Web Light"/>
              </a:defRPr>
            </a:lvl8pPr>
            <a:lvl9pPr indent="-381000" lvl="8" marL="4114800">
              <a:spcBef>
                <a:spcPts val="0"/>
              </a:spcBef>
              <a:spcAft>
                <a:spcPts val="0"/>
              </a:spcAft>
              <a:buClr>
                <a:srgbClr val="D3EBD5"/>
              </a:buClr>
              <a:buSzPts val="2400"/>
              <a:buFont typeface="Titillium Web Light"/>
              <a:buChar char="■"/>
              <a:defRPr sz="2400">
                <a:solidFill>
                  <a:srgbClr val="003B55"/>
                </a:solidFill>
                <a:latin typeface="Titillium Web Light"/>
                <a:ea typeface="Titillium Web Light"/>
                <a:cs typeface="Titillium Web Light"/>
                <a:sym typeface="Titillium Web Light"/>
              </a:defRPr>
            </a:lvl9pPr>
          </a:lstStyle>
          <a:p/>
        </p:txBody>
      </p:sp>
      <p:sp>
        <p:nvSpPr>
          <p:cNvPr id="8" name="Google Shape;8;p1"/>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lvl="0">
              <a:buNone/>
              <a:defRPr sz="1200">
                <a:solidFill>
                  <a:srgbClr val="0B87A1"/>
                </a:solidFill>
                <a:latin typeface="Dosis Light"/>
                <a:ea typeface="Dosis Light"/>
                <a:cs typeface="Dosis Light"/>
                <a:sym typeface="Dosis Light"/>
              </a:defRPr>
            </a:lvl1pPr>
            <a:lvl2pPr lvl="1">
              <a:buNone/>
              <a:defRPr sz="1200">
                <a:solidFill>
                  <a:srgbClr val="0B87A1"/>
                </a:solidFill>
                <a:latin typeface="Dosis Light"/>
                <a:ea typeface="Dosis Light"/>
                <a:cs typeface="Dosis Light"/>
                <a:sym typeface="Dosis Light"/>
              </a:defRPr>
            </a:lvl2pPr>
            <a:lvl3pPr lvl="2">
              <a:buNone/>
              <a:defRPr sz="1200">
                <a:solidFill>
                  <a:srgbClr val="0B87A1"/>
                </a:solidFill>
                <a:latin typeface="Dosis Light"/>
                <a:ea typeface="Dosis Light"/>
                <a:cs typeface="Dosis Light"/>
                <a:sym typeface="Dosis Light"/>
              </a:defRPr>
            </a:lvl3pPr>
            <a:lvl4pPr lvl="3">
              <a:buNone/>
              <a:defRPr sz="1200">
                <a:solidFill>
                  <a:srgbClr val="0B87A1"/>
                </a:solidFill>
                <a:latin typeface="Dosis Light"/>
                <a:ea typeface="Dosis Light"/>
                <a:cs typeface="Dosis Light"/>
                <a:sym typeface="Dosis Light"/>
              </a:defRPr>
            </a:lvl4pPr>
            <a:lvl5pPr lvl="4">
              <a:buNone/>
              <a:defRPr sz="1200">
                <a:solidFill>
                  <a:srgbClr val="0B87A1"/>
                </a:solidFill>
                <a:latin typeface="Dosis Light"/>
                <a:ea typeface="Dosis Light"/>
                <a:cs typeface="Dosis Light"/>
                <a:sym typeface="Dosis Light"/>
              </a:defRPr>
            </a:lvl5pPr>
            <a:lvl6pPr lvl="5">
              <a:buNone/>
              <a:defRPr sz="1200">
                <a:solidFill>
                  <a:srgbClr val="0B87A1"/>
                </a:solidFill>
                <a:latin typeface="Dosis Light"/>
                <a:ea typeface="Dosis Light"/>
                <a:cs typeface="Dosis Light"/>
                <a:sym typeface="Dosis Light"/>
              </a:defRPr>
            </a:lvl6pPr>
            <a:lvl7pPr lvl="6">
              <a:buNone/>
              <a:defRPr sz="1200">
                <a:solidFill>
                  <a:srgbClr val="0B87A1"/>
                </a:solidFill>
                <a:latin typeface="Dosis Light"/>
                <a:ea typeface="Dosis Light"/>
                <a:cs typeface="Dosis Light"/>
                <a:sym typeface="Dosis Light"/>
              </a:defRPr>
            </a:lvl7pPr>
            <a:lvl8pPr lvl="7">
              <a:buNone/>
              <a:defRPr sz="1200">
                <a:solidFill>
                  <a:srgbClr val="0B87A1"/>
                </a:solidFill>
                <a:latin typeface="Dosis Light"/>
                <a:ea typeface="Dosis Light"/>
                <a:cs typeface="Dosis Light"/>
                <a:sym typeface="Dosis Light"/>
              </a:defRPr>
            </a:lvl8pPr>
            <a:lvl9pPr lvl="8">
              <a:buNone/>
              <a:defRPr sz="1200">
                <a:solidFill>
                  <a:srgbClr val="0B87A1"/>
                </a:solidFill>
                <a:latin typeface="Dosis Light"/>
                <a:ea typeface="Dosis Light"/>
                <a:cs typeface="Dosis Light"/>
                <a:sym typeface="Dosis Light"/>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23.png"/><Relationship Id="rId6" Type="http://schemas.openxmlformats.org/officeDocument/2006/relationships/image" Target="../media/image2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9.png"/><Relationship Id="rId4" Type="http://schemas.openxmlformats.org/officeDocument/2006/relationships/image" Target="../media/image4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2.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image" Target="../media/image26.png"/><Relationship Id="rId6" Type="http://schemas.openxmlformats.org/officeDocument/2006/relationships/image" Target="../media/image3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3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35.png"/><Relationship Id="rId4" Type="http://schemas.openxmlformats.org/officeDocument/2006/relationships/image" Target="../media/image42.png"/><Relationship Id="rId9" Type="http://schemas.openxmlformats.org/officeDocument/2006/relationships/image" Target="../media/image41.png"/><Relationship Id="rId5" Type="http://schemas.openxmlformats.org/officeDocument/2006/relationships/image" Target="../media/image37.png"/><Relationship Id="rId6" Type="http://schemas.openxmlformats.org/officeDocument/2006/relationships/image" Target="../media/image32.png"/><Relationship Id="rId7" Type="http://schemas.openxmlformats.org/officeDocument/2006/relationships/image" Target="../media/image36.png"/><Relationship Id="rId8"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3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4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25.png"/><Relationship Id="rId5" Type="http://schemas.openxmlformats.org/officeDocument/2006/relationships/image" Target="../media/image11.png"/><Relationship Id="rId6" Type="http://schemas.openxmlformats.org/officeDocument/2006/relationships/image" Target="../media/image6.png"/><Relationship Id="rId7"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1.png"/><Relationship Id="rId6" Type="http://schemas.openxmlformats.org/officeDocument/2006/relationships/image" Target="../media/image7.png"/><Relationship Id="rId7" Type="http://schemas.openxmlformats.org/officeDocument/2006/relationships/image" Target="../media/image10.png"/><Relationship Id="rId8"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12.png"/><Relationship Id="rId9"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7.png"/><Relationship Id="rId7" Type="http://schemas.openxmlformats.org/officeDocument/2006/relationships/image" Target="../media/image10.png"/><Relationship Id="rId8"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5" name="Shape 3835"/>
        <p:cNvGrpSpPr/>
        <p:nvPr/>
      </p:nvGrpSpPr>
      <p:grpSpPr>
        <a:xfrm>
          <a:off x="0" y="0"/>
          <a:ext cx="0" cy="0"/>
          <a:chOff x="0" y="0"/>
          <a:chExt cx="0" cy="0"/>
        </a:xfrm>
      </p:grpSpPr>
      <p:sp>
        <p:nvSpPr>
          <p:cNvPr id="3836" name="Google Shape;3836;p13"/>
          <p:cNvSpPr txBox="1"/>
          <p:nvPr>
            <p:ph type="ctrTitle"/>
          </p:nvPr>
        </p:nvSpPr>
        <p:spPr>
          <a:xfrm>
            <a:off x="356375" y="696425"/>
            <a:ext cx="6141300" cy="1928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CRYPTOJACKING</a:t>
            </a:r>
            <a:endParaRPr/>
          </a:p>
          <a:p>
            <a:pPr indent="0" lvl="0" marL="0" rtl="0" algn="just">
              <a:spcBef>
                <a:spcPts val="0"/>
              </a:spcBef>
              <a:spcAft>
                <a:spcPts val="0"/>
              </a:spcAft>
              <a:buNone/>
            </a:pPr>
            <a:r>
              <a:rPr lang="en" sz="3600">
                <a:solidFill>
                  <a:srgbClr val="0B87A1"/>
                </a:solidFill>
              </a:rPr>
              <a:t>i</a:t>
            </a:r>
            <a:r>
              <a:rPr lang="en" sz="3600">
                <a:solidFill>
                  <a:srgbClr val="0B87A1"/>
                </a:solidFill>
              </a:rPr>
              <a:t>n CLOUD COMPUTING</a:t>
            </a:r>
            <a:endParaRPr sz="3600">
              <a:solidFill>
                <a:srgbClr val="0B87A1"/>
              </a:solidFill>
            </a:endParaRPr>
          </a:p>
        </p:txBody>
      </p:sp>
      <p:sp>
        <p:nvSpPr>
          <p:cNvPr id="3837" name="Google Shape;3837;p13"/>
          <p:cNvSpPr txBox="1"/>
          <p:nvPr/>
        </p:nvSpPr>
        <p:spPr>
          <a:xfrm>
            <a:off x="508775" y="3772400"/>
            <a:ext cx="2447100" cy="10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3EBD5"/>
                </a:solidFill>
                <a:latin typeface="Dosis Light"/>
                <a:ea typeface="Dosis Light"/>
                <a:cs typeface="Dosis Light"/>
                <a:sym typeface="Dosis Light"/>
              </a:rPr>
              <a:t>MAURICI ABAD</a:t>
            </a:r>
            <a:endParaRPr>
              <a:solidFill>
                <a:srgbClr val="D3EBD5"/>
              </a:solidFill>
              <a:latin typeface="Dosis Light"/>
              <a:ea typeface="Dosis Light"/>
              <a:cs typeface="Dosis Light"/>
              <a:sym typeface="Dosis Light"/>
            </a:endParaRPr>
          </a:p>
          <a:p>
            <a:pPr indent="0" lvl="0" marL="0" rtl="0" algn="l">
              <a:spcBef>
                <a:spcPts val="0"/>
              </a:spcBef>
              <a:spcAft>
                <a:spcPts val="0"/>
              </a:spcAft>
              <a:buNone/>
            </a:pPr>
            <a:r>
              <a:rPr lang="en">
                <a:solidFill>
                  <a:srgbClr val="D3EBD5"/>
                </a:solidFill>
                <a:latin typeface="Dosis Light"/>
                <a:ea typeface="Dosis Light"/>
                <a:cs typeface="Dosis Light"/>
                <a:sym typeface="Dosis Light"/>
              </a:rPr>
              <a:t>MOHAMED CHAIT</a:t>
            </a:r>
            <a:endParaRPr>
              <a:solidFill>
                <a:srgbClr val="D3EBD5"/>
              </a:solidFill>
              <a:latin typeface="Dosis Light"/>
              <a:ea typeface="Dosis Light"/>
              <a:cs typeface="Dosis Light"/>
              <a:sym typeface="Dosis Light"/>
            </a:endParaRPr>
          </a:p>
          <a:p>
            <a:pPr indent="0" lvl="0" marL="0" rtl="0" algn="l">
              <a:spcBef>
                <a:spcPts val="0"/>
              </a:spcBef>
              <a:spcAft>
                <a:spcPts val="0"/>
              </a:spcAft>
              <a:buNone/>
            </a:pPr>
            <a:r>
              <a:rPr lang="en">
                <a:solidFill>
                  <a:srgbClr val="D3EBD5"/>
                </a:solidFill>
                <a:latin typeface="Dosis Light"/>
                <a:ea typeface="Dosis Light"/>
                <a:cs typeface="Dosis Light"/>
                <a:sym typeface="Dosis Light"/>
              </a:rPr>
              <a:t>AGUSTIN D’ACUNTO</a:t>
            </a:r>
            <a:endParaRPr>
              <a:solidFill>
                <a:srgbClr val="D3EBD5"/>
              </a:solidFill>
              <a:latin typeface="Dosis Light"/>
              <a:ea typeface="Dosis Light"/>
              <a:cs typeface="Dosis Light"/>
              <a:sym typeface="Dosis Light"/>
            </a:endParaRPr>
          </a:p>
          <a:p>
            <a:pPr indent="0" lvl="0" marL="0" rtl="0" algn="l">
              <a:spcBef>
                <a:spcPts val="0"/>
              </a:spcBef>
              <a:spcAft>
                <a:spcPts val="0"/>
              </a:spcAft>
              <a:buNone/>
            </a:pPr>
            <a:r>
              <a:rPr lang="en">
                <a:solidFill>
                  <a:srgbClr val="D3EBD5"/>
                </a:solidFill>
                <a:latin typeface="Dosis Light"/>
                <a:ea typeface="Dosis Light"/>
                <a:cs typeface="Dosis Light"/>
                <a:sym typeface="Dosis Light"/>
              </a:rPr>
              <a:t>MEIR CARLOS MOUYAL AMSELEM</a:t>
            </a:r>
            <a:endParaRPr>
              <a:solidFill>
                <a:srgbClr val="D3EBD5"/>
              </a:solidFill>
              <a:latin typeface="Dosis Light"/>
              <a:ea typeface="Dosis Light"/>
              <a:cs typeface="Dosis Light"/>
              <a:sym typeface="Dosis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8" name="Shape 3938"/>
        <p:cNvGrpSpPr/>
        <p:nvPr/>
      </p:nvGrpSpPr>
      <p:grpSpPr>
        <a:xfrm>
          <a:off x="0" y="0"/>
          <a:ext cx="0" cy="0"/>
          <a:chOff x="0" y="0"/>
          <a:chExt cx="0" cy="0"/>
        </a:xfrm>
      </p:grpSpPr>
      <p:sp>
        <p:nvSpPr>
          <p:cNvPr id="3939" name="Google Shape;3939;p22"/>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WannaMine</a:t>
            </a:r>
            <a:endParaRPr/>
          </a:p>
        </p:txBody>
      </p:sp>
      <p:sp>
        <p:nvSpPr>
          <p:cNvPr id="3940" name="Google Shape;3940;p22"/>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n"/>
              <a:t>‹#›</a:t>
            </a:fld>
            <a:endParaRPr/>
          </a:p>
        </p:txBody>
      </p:sp>
      <p:sp>
        <p:nvSpPr>
          <p:cNvPr id="3941" name="Google Shape;3941;p22"/>
          <p:cNvSpPr txBox="1"/>
          <p:nvPr>
            <p:ph idx="1" type="body"/>
          </p:nvPr>
        </p:nvSpPr>
        <p:spPr>
          <a:xfrm>
            <a:off x="640250" y="1800225"/>
            <a:ext cx="6428400" cy="2171700"/>
          </a:xfrm>
          <a:prstGeom prst="rect">
            <a:avLst/>
          </a:prstGeom>
        </p:spPr>
        <p:txBody>
          <a:bodyPr anchorCtr="0" anchor="t" bIns="91425" lIns="91425" spcFirstLastPara="1" rIns="91425" wrap="square" tIns="91425">
            <a:noAutofit/>
          </a:bodyPr>
          <a:lstStyle/>
          <a:p>
            <a:pPr indent="457200" lvl="0" marL="0" rtl="0" algn="l">
              <a:spcBef>
                <a:spcPts val="600"/>
              </a:spcBef>
              <a:spcAft>
                <a:spcPts val="0"/>
              </a:spcAft>
              <a:buNone/>
            </a:pPr>
            <a:r>
              <a:rPr lang="en" sz="1600"/>
              <a:t>-Discovered in October 2017.</a:t>
            </a:r>
            <a:endParaRPr sz="1600"/>
          </a:p>
          <a:p>
            <a:pPr indent="457200" lvl="0" marL="0" rtl="0" algn="l">
              <a:spcBef>
                <a:spcPts val="600"/>
              </a:spcBef>
              <a:spcAft>
                <a:spcPts val="0"/>
              </a:spcAft>
              <a:buNone/>
            </a:pPr>
            <a:r>
              <a:rPr lang="en" sz="1600"/>
              <a:t>- Infected more than 75.000 devices.</a:t>
            </a:r>
            <a:endParaRPr sz="1600"/>
          </a:p>
          <a:p>
            <a:pPr indent="457200" lvl="0" marL="0" rtl="0" algn="l">
              <a:spcBef>
                <a:spcPts val="600"/>
              </a:spcBef>
              <a:spcAft>
                <a:spcPts val="0"/>
              </a:spcAft>
              <a:buNone/>
            </a:pPr>
            <a:r>
              <a:rPr lang="en" sz="1600"/>
              <a:t>- Used infected websites or mail links.</a:t>
            </a:r>
            <a:endParaRPr sz="1600"/>
          </a:p>
        </p:txBody>
      </p:sp>
      <p:pic>
        <p:nvPicPr>
          <p:cNvPr id="3942" name="Google Shape;3942;p22"/>
          <p:cNvPicPr preferRelativeResize="0"/>
          <p:nvPr/>
        </p:nvPicPr>
        <p:blipFill>
          <a:blip r:embed="rId3">
            <a:alphaModFix/>
          </a:blip>
          <a:stretch>
            <a:fillRect/>
          </a:stretch>
        </p:blipFill>
        <p:spPr>
          <a:xfrm>
            <a:off x="6038150" y="2427912"/>
            <a:ext cx="1441250" cy="1227121"/>
          </a:xfrm>
          <a:prstGeom prst="rect">
            <a:avLst/>
          </a:prstGeom>
          <a:noFill/>
          <a:ln>
            <a:noFill/>
          </a:ln>
        </p:spPr>
      </p:pic>
      <p:pic>
        <p:nvPicPr>
          <p:cNvPr id="3943" name="Google Shape;3943;p22"/>
          <p:cNvPicPr preferRelativeResize="0"/>
          <p:nvPr/>
        </p:nvPicPr>
        <p:blipFill>
          <a:blip r:embed="rId4">
            <a:alphaModFix/>
          </a:blip>
          <a:stretch>
            <a:fillRect/>
          </a:stretch>
        </p:blipFill>
        <p:spPr>
          <a:xfrm>
            <a:off x="5971200" y="939450"/>
            <a:ext cx="1441250" cy="1441250"/>
          </a:xfrm>
          <a:prstGeom prst="rect">
            <a:avLst/>
          </a:prstGeom>
          <a:noFill/>
          <a:ln>
            <a:noFill/>
          </a:ln>
        </p:spPr>
      </p:pic>
      <p:pic>
        <p:nvPicPr>
          <p:cNvPr id="3944" name="Google Shape;3944;p22"/>
          <p:cNvPicPr preferRelativeResize="0"/>
          <p:nvPr/>
        </p:nvPicPr>
        <p:blipFill>
          <a:blip r:embed="rId5">
            <a:alphaModFix/>
          </a:blip>
          <a:stretch>
            <a:fillRect/>
          </a:stretch>
        </p:blipFill>
        <p:spPr>
          <a:xfrm>
            <a:off x="5890496" y="3702250"/>
            <a:ext cx="1441250" cy="1441250"/>
          </a:xfrm>
          <a:prstGeom prst="rect">
            <a:avLst/>
          </a:prstGeom>
          <a:noFill/>
          <a:ln>
            <a:noFill/>
          </a:ln>
        </p:spPr>
      </p:pic>
      <p:pic>
        <p:nvPicPr>
          <p:cNvPr id="3945" name="Google Shape;3945;p22"/>
          <p:cNvPicPr preferRelativeResize="0"/>
          <p:nvPr/>
        </p:nvPicPr>
        <p:blipFill>
          <a:blip r:embed="rId6">
            <a:alphaModFix/>
          </a:blip>
          <a:stretch>
            <a:fillRect/>
          </a:stretch>
        </p:blipFill>
        <p:spPr>
          <a:xfrm>
            <a:off x="1174700" y="2868600"/>
            <a:ext cx="3858015" cy="2171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9" name="Shape 3949"/>
        <p:cNvGrpSpPr/>
        <p:nvPr/>
      </p:nvGrpSpPr>
      <p:grpSpPr>
        <a:xfrm>
          <a:off x="0" y="0"/>
          <a:ext cx="0" cy="0"/>
          <a:chOff x="0" y="0"/>
          <a:chExt cx="0" cy="0"/>
        </a:xfrm>
      </p:grpSpPr>
      <p:sp>
        <p:nvSpPr>
          <p:cNvPr id="3950" name="Google Shape;3950;p23"/>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Smomi</a:t>
            </a:r>
            <a:r>
              <a:rPr lang="en"/>
              <a:t>n</a:t>
            </a:r>
            <a:r>
              <a:rPr lang="en"/>
              <a:t>ru</a:t>
            </a:r>
            <a:endParaRPr/>
          </a:p>
        </p:txBody>
      </p:sp>
      <p:sp>
        <p:nvSpPr>
          <p:cNvPr id="3951" name="Google Shape;3951;p23"/>
          <p:cNvSpPr txBox="1"/>
          <p:nvPr>
            <p:ph idx="1" type="body"/>
          </p:nvPr>
        </p:nvSpPr>
        <p:spPr>
          <a:xfrm>
            <a:off x="91525" y="1954000"/>
            <a:ext cx="3938400" cy="29805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sz="1800"/>
              <a:t>Started operating in May of 2017</a:t>
            </a:r>
            <a:endParaRPr sz="1800"/>
          </a:p>
          <a:p>
            <a:pPr indent="0" lvl="0" marL="457200" rtl="0" algn="l">
              <a:spcBef>
                <a:spcPts val="600"/>
              </a:spcBef>
              <a:spcAft>
                <a:spcPts val="0"/>
              </a:spcAft>
              <a:buNone/>
            </a:pPr>
            <a:r>
              <a:t/>
            </a:r>
            <a:endParaRPr sz="1800"/>
          </a:p>
          <a:p>
            <a:pPr indent="-342900" lvl="0" marL="457200" rtl="0" algn="l">
              <a:spcBef>
                <a:spcPts val="600"/>
              </a:spcBef>
              <a:spcAft>
                <a:spcPts val="0"/>
              </a:spcAft>
              <a:buSzPts val="1800"/>
              <a:buChar char="-"/>
            </a:pPr>
            <a:r>
              <a:rPr lang="en" sz="1800"/>
              <a:t>More than 526.000 infected hosts.</a:t>
            </a:r>
            <a:endParaRPr sz="1800"/>
          </a:p>
          <a:p>
            <a:pPr indent="0" lvl="0" marL="457200" rtl="0" algn="l">
              <a:spcBef>
                <a:spcPts val="600"/>
              </a:spcBef>
              <a:spcAft>
                <a:spcPts val="0"/>
              </a:spcAft>
              <a:buNone/>
            </a:pPr>
            <a:r>
              <a:t/>
            </a:r>
            <a:endParaRPr sz="1800"/>
          </a:p>
          <a:p>
            <a:pPr indent="-342900" lvl="0" marL="457200" rtl="0" algn="l">
              <a:spcBef>
                <a:spcPts val="600"/>
              </a:spcBef>
              <a:spcAft>
                <a:spcPts val="0"/>
              </a:spcAft>
              <a:buSzPts val="1800"/>
              <a:buChar char="-"/>
            </a:pPr>
            <a:r>
              <a:rPr lang="en" sz="1800"/>
              <a:t>$3.5 M of profit to the owner.</a:t>
            </a:r>
            <a:endParaRPr sz="1800"/>
          </a:p>
          <a:p>
            <a:pPr indent="0" lvl="0" marL="457200" rtl="0" algn="l">
              <a:spcBef>
                <a:spcPts val="600"/>
              </a:spcBef>
              <a:spcAft>
                <a:spcPts val="0"/>
              </a:spcAft>
              <a:buNone/>
            </a:pPr>
            <a:r>
              <a:t/>
            </a:r>
            <a:endParaRPr/>
          </a:p>
        </p:txBody>
      </p:sp>
      <p:sp>
        <p:nvSpPr>
          <p:cNvPr id="3952" name="Google Shape;3952;p23"/>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n"/>
              <a:t>‹#›</a:t>
            </a:fld>
            <a:endParaRPr/>
          </a:p>
        </p:txBody>
      </p:sp>
      <p:pic>
        <p:nvPicPr>
          <p:cNvPr id="3953" name="Google Shape;3953;p23"/>
          <p:cNvPicPr preferRelativeResize="0"/>
          <p:nvPr/>
        </p:nvPicPr>
        <p:blipFill>
          <a:blip r:embed="rId3">
            <a:alphaModFix/>
          </a:blip>
          <a:stretch>
            <a:fillRect/>
          </a:stretch>
        </p:blipFill>
        <p:spPr>
          <a:xfrm>
            <a:off x="3953175" y="1364500"/>
            <a:ext cx="4158326" cy="3643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7" name="Shape 3957"/>
        <p:cNvGrpSpPr/>
        <p:nvPr/>
      </p:nvGrpSpPr>
      <p:grpSpPr>
        <a:xfrm>
          <a:off x="0" y="0"/>
          <a:ext cx="0" cy="0"/>
          <a:chOff x="0" y="0"/>
          <a:chExt cx="0" cy="0"/>
        </a:xfrm>
      </p:grpSpPr>
      <p:sp>
        <p:nvSpPr>
          <p:cNvPr id="3958" name="Google Shape;3958;p24"/>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Web-based</a:t>
            </a:r>
            <a:endParaRPr/>
          </a:p>
        </p:txBody>
      </p:sp>
      <p:sp>
        <p:nvSpPr>
          <p:cNvPr id="3959" name="Google Shape;3959;p24"/>
          <p:cNvSpPr txBox="1"/>
          <p:nvPr>
            <p:ph idx="1" type="body"/>
          </p:nvPr>
        </p:nvSpPr>
        <p:spPr>
          <a:xfrm>
            <a:off x="718300" y="1733550"/>
            <a:ext cx="6761100" cy="29805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Char char="-"/>
            </a:pPr>
            <a:r>
              <a:rPr lang="en"/>
              <a:t>Used as an alternative to ads.</a:t>
            </a:r>
            <a:endParaRPr/>
          </a:p>
        </p:txBody>
      </p:sp>
      <p:sp>
        <p:nvSpPr>
          <p:cNvPr id="3960" name="Google Shape;3960;p24"/>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n"/>
              <a:t>‹#›</a:t>
            </a:fld>
            <a:endParaRPr/>
          </a:p>
        </p:txBody>
      </p:sp>
      <p:pic>
        <p:nvPicPr>
          <p:cNvPr id="3961" name="Google Shape;3961;p24"/>
          <p:cNvPicPr preferRelativeResize="0"/>
          <p:nvPr/>
        </p:nvPicPr>
        <p:blipFill>
          <a:blip r:embed="rId3">
            <a:alphaModFix/>
          </a:blip>
          <a:stretch>
            <a:fillRect/>
          </a:stretch>
        </p:blipFill>
        <p:spPr>
          <a:xfrm>
            <a:off x="718288" y="2796150"/>
            <a:ext cx="2371725" cy="1924050"/>
          </a:xfrm>
          <a:prstGeom prst="rect">
            <a:avLst/>
          </a:prstGeom>
          <a:noFill/>
          <a:ln>
            <a:noFill/>
          </a:ln>
        </p:spPr>
      </p:pic>
      <p:pic>
        <p:nvPicPr>
          <p:cNvPr id="3962" name="Google Shape;3962;p24"/>
          <p:cNvPicPr preferRelativeResize="0"/>
          <p:nvPr/>
        </p:nvPicPr>
        <p:blipFill>
          <a:blip r:embed="rId4">
            <a:alphaModFix/>
          </a:blip>
          <a:stretch>
            <a:fillRect/>
          </a:stretch>
        </p:blipFill>
        <p:spPr>
          <a:xfrm>
            <a:off x="4872588" y="2686600"/>
            <a:ext cx="2143125" cy="2143125"/>
          </a:xfrm>
          <a:prstGeom prst="rect">
            <a:avLst/>
          </a:prstGeom>
          <a:noFill/>
          <a:ln>
            <a:noFill/>
          </a:ln>
        </p:spPr>
      </p:pic>
      <p:cxnSp>
        <p:nvCxnSpPr>
          <p:cNvPr id="3963" name="Google Shape;3963;p24"/>
          <p:cNvCxnSpPr>
            <a:stCxn id="3961" idx="3"/>
            <a:endCxn id="3962" idx="1"/>
          </p:cNvCxnSpPr>
          <p:nvPr/>
        </p:nvCxnSpPr>
        <p:spPr>
          <a:xfrm>
            <a:off x="3090013" y="3758175"/>
            <a:ext cx="17826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67" name="Shape 3967"/>
        <p:cNvGrpSpPr/>
        <p:nvPr/>
      </p:nvGrpSpPr>
      <p:grpSpPr>
        <a:xfrm>
          <a:off x="0" y="0"/>
          <a:ext cx="0" cy="0"/>
          <a:chOff x="0" y="0"/>
          <a:chExt cx="0" cy="0"/>
        </a:xfrm>
      </p:grpSpPr>
      <p:sp>
        <p:nvSpPr>
          <p:cNvPr id="3968" name="Google Shape;3968;p25"/>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Coinhive</a:t>
            </a:r>
            <a:endParaRPr/>
          </a:p>
        </p:txBody>
      </p:sp>
      <p:sp>
        <p:nvSpPr>
          <p:cNvPr id="3969" name="Google Shape;3969;p25"/>
          <p:cNvSpPr txBox="1"/>
          <p:nvPr>
            <p:ph idx="1" type="body"/>
          </p:nvPr>
        </p:nvSpPr>
        <p:spPr>
          <a:xfrm>
            <a:off x="718300" y="1733550"/>
            <a:ext cx="6761100" cy="2980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3970" name="Google Shape;3970;p2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n"/>
              <a:t>‹#›</a:t>
            </a:fld>
            <a:endParaRPr/>
          </a:p>
        </p:txBody>
      </p:sp>
      <p:pic>
        <p:nvPicPr>
          <p:cNvPr id="3971" name="Google Shape;3971;p25"/>
          <p:cNvPicPr preferRelativeResize="0"/>
          <p:nvPr/>
        </p:nvPicPr>
        <p:blipFill>
          <a:blip r:embed="rId3">
            <a:alphaModFix/>
          </a:blip>
          <a:stretch>
            <a:fillRect/>
          </a:stretch>
        </p:blipFill>
        <p:spPr>
          <a:xfrm>
            <a:off x="279300" y="1692538"/>
            <a:ext cx="7639100" cy="3062525"/>
          </a:xfrm>
          <a:prstGeom prst="rect">
            <a:avLst/>
          </a:prstGeom>
          <a:noFill/>
          <a:ln>
            <a:noFill/>
          </a:ln>
        </p:spPr>
      </p:pic>
      <p:pic>
        <p:nvPicPr>
          <p:cNvPr id="3972" name="Google Shape;3972;p25"/>
          <p:cNvPicPr preferRelativeResize="0"/>
          <p:nvPr/>
        </p:nvPicPr>
        <p:blipFill>
          <a:blip r:embed="rId4">
            <a:alphaModFix/>
          </a:blip>
          <a:stretch>
            <a:fillRect/>
          </a:stretch>
        </p:blipFill>
        <p:spPr>
          <a:xfrm>
            <a:off x="2543300" y="645925"/>
            <a:ext cx="857400" cy="857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6" name="Shape 3976"/>
        <p:cNvGrpSpPr/>
        <p:nvPr/>
      </p:nvGrpSpPr>
      <p:grpSpPr>
        <a:xfrm>
          <a:off x="0" y="0"/>
          <a:ext cx="0" cy="0"/>
          <a:chOff x="0" y="0"/>
          <a:chExt cx="0" cy="0"/>
        </a:xfrm>
      </p:grpSpPr>
      <p:pic>
        <p:nvPicPr>
          <p:cNvPr id="3977" name="Google Shape;3977;p26"/>
          <p:cNvPicPr preferRelativeResize="0"/>
          <p:nvPr/>
        </p:nvPicPr>
        <p:blipFill rotWithShape="1">
          <a:blip r:embed="rId3">
            <a:alphaModFix/>
          </a:blip>
          <a:srcRect b="4997" l="15404" r="0" t="0"/>
          <a:stretch/>
        </p:blipFill>
        <p:spPr>
          <a:xfrm>
            <a:off x="368752" y="-90536"/>
            <a:ext cx="8406474" cy="5324573"/>
          </a:xfrm>
          <a:prstGeom prst="rect">
            <a:avLst/>
          </a:prstGeom>
          <a:noFill/>
          <a:ln>
            <a:noFill/>
          </a:ln>
        </p:spPr>
      </p:pic>
      <p:sp>
        <p:nvSpPr>
          <p:cNvPr id="3978" name="Google Shape;3978;p2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n">
                <a:solidFill>
                  <a:srgbClr val="0B87A1"/>
                </a:solidFill>
              </a:rPr>
              <a:t>‹#›</a:t>
            </a:fld>
            <a:endParaRPr>
              <a:solidFill>
                <a:srgbClr val="0B87A1"/>
              </a:solidFill>
            </a:endParaRPr>
          </a:p>
        </p:txBody>
      </p:sp>
      <p:sp>
        <p:nvSpPr>
          <p:cNvPr id="3979" name="Google Shape;3979;p26"/>
          <p:cNvSpPr txBox="1"/>
          <p:nvPr>
            <p:ph type="title"/>
          </p:nvPr>
        </p:nvSpPr>
        <p:spPr>
          <a:xfrm>
            <a:off x="891800" y="4432750"/>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Example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83" name="Shape 3983"/>
        <p:cNvGrpSpPr/>
        <p:nvPr/>
      </p:nvGrpSpPr>
      <p:grpSpPr>
        <a:xfrm>
          <a:off x="0" y="0"/>
          <a:ext cx="0" cy="0"/>
          <a:chOff x="0" y="0"/>
          <a:chExt cx="0" cy="0"/>
        </a:xfrm>
      </p:grpSpPr>
      <p:sp>
        <p:nvSpPr>
          <p:cNvPr id="3984" name="Google Shape;3984;p27"/>
          <p:cNvSpPr txBox="1"/>
          <p:nvPr>
            <p:ph idx="4294967295" type="ctrTitle"/>
          </p:nvPr>
        </p:nvSpPr>
        <p:spPr>
          <a:xfrm>
            <a:off x="685800" y="2650150"/>
            <a:ext cx="54951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7200">
                <a:solidFill>
                  <a:srgbClr val="D3EBD5"/>
                </a:solidFill>
              </a:rPr>
              <a:t>Profits</a:t>
            </a:r>
            <a:endParaRPr sz="7200">
              <a:solidFill>
                <a:srgbClr val="D3EBD5"/>
              </a:solidFill>
            </a:endParaRPr>
          </a:p>
        </p:txBody>
      </p:sp>
      <p:sp>
        <p:nvSpPr>
          <p:cNvPr id="3985" name="Google Shape;3985;p27"/>
          <p:cNvSpPr txBox="1"/>
          <p:nvPr>
            <p:ph idx="4294967295" type="subTitle"/>
          </p:nvPr>
        </p:nvSpPr>
        <p:spPr>
          <a:xfrm>
            <a:off x="685800" y="3487750"/>
            <a:ext cx="6242400" cy="1232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solidFill>
                  <a:srgbClr val="80BFB7"/>
                </a:solidFill>
              </a:rPr>
              <a:t>ThePirateBay gets 1095$ per month using this scripts with 200 M of visitors.</a:t>
            </a:r>
            <a:endParaRPr>
              <a:solidFill>
                <a:srgbClr val="80BFB7"/>
              </a:solidFill>
            </a:endParaRPr>
          </a:p>
        </p:txBody>
      </p:sp>
      <p:sp>
        <p:nvSpPr>
          <p:cNvPr id="3986" name="Google Shape;3986;p27"/>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987" name="Google Shape;3987;p27"/>
          <p:cNvPicPr preferRelativeResize="0"/>
          <p:nvPr/>
        </p:nvPicPr>
        <p:blipFill>
          <a:blip r:embed="rId3">
            <a:alphaModFix/>
          </a:blip>
          <a:stretch>
            <a:fillRect/>
          </a:stretch>
        </p:blipFill>
        <p:spPr>
          <a:xfrm>
            <a:off x="-137160" y="304825"/>
            <a:ext cx="2406050" cy="2345325"/>
          </a:xfrm>
          <a:prstGeom prst="rect">
            <a:avLst/>
          </a:prstGeom>
          <a:noFill/>
          <a:ln>
            <a:noFill/>
          </a:ln>
          <a:effectLst>
            <a:outerShdw blurRad="300038" rotWithShape="0" algn="bl" dir="5400000" dist="57150">
              <a:srgbClr val="000000">
                <a:alpha val="50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91" name="Shape 3991"/>
        <p:cNvGrpSpPr/>
        <p:nvPr/>
      </p:nvGrpSpPr>
      <p:grpSpPr>
        <a:xfrm>
          <a:off x="0" y="0"/>
          <a:ext cx="0" cy="0"/>
          <a:chOff x="0" y="0"/>
          <a:chExt cx="0" cy="0"/>
        </a:xfrm>
      </p:grpSpPr>
      <p:sp>
        <p:nvSpPr>
          <p:cNvPr id="3992" name="Google Shape;3992;p28"/>
          <p:cNvSpPr txBox="1"/>
          <p:nvPr>
            <p:ph type="ctrTitle"/>
          </p:nvPr>
        </p:nvSpPr>
        <p:spPr>
          <a:xfrm>
            <a:off x="685800" y="2878750"/>
            <a:ext cx="5268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a:t>
            </a:r>
            <a:r>
              <a:rPr lang="en"/>
              <a:t>. IMPACT OF CRYPTOJACKING</a:t>
            </a:r>
            <a:endParaRPr/>
          </a:p>
        </p:txBody>
      </p:sp>
      <p:sp>
        <p:nvSpPr>
          <p:cNvPr id="3993" name="Google Shape;3993;p28"/>
          <p:cNvSpPr txBox="1"/>
          <p:nvPr>
            <p:ph idx="1" type="subTitle"/>
          </p:nvPr>
        </p:nvSpPr>
        <p:spPr>
          <a:xfrm>
            <a:off x="685800" y="3983055"/>
            <a:ext cx="52689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Pros and Cons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97" name="Shape 3997"/>
        <p:cNvGrpSpPr/>
        <p:nvPr/>
      </p:nvGrpSpPr>
      <p:grpSpPr>
        <a:xfrm>
          <a:off x="0" y="0"/>
          <a:ext cx="0" cy="0"/>
          <a:chOff x="0" y="0"/>
          <a:chExt cx="0" cy="0"/>
        </a:xfrm>
      </p:grpSpPr>
      <p:sp>
        <p:nvSpPr>
          <p:cNvPr id="3998" name="Google Shape;3998;p29"/>
          <p:cNvSpPr txBox="1"/>
          <p:nvPr>
            <p:ph idx="1" type="body"/>
          </p:nvPr>
        </p:nvSpPr>
        <p:spPr>
          <a:xfrm>
            <a:off x="765525" y="2859525"/>
            <a:ext cx="2615700" cy="1626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800">
                <a:latin typeface="Titillium Web"/>
                <a:ea typeface="Titillium Web"/>
                <a:cs typeface="Titillium Web"/>
                <a:sym typeface="Titillium Web"/>
              </a:rPr>
              <a:t>File-Based Mining</a:t>
            </a:r>
            <a:endParaRPr b="1" sz="1800">
              <a:latin typeface="Titillium Web"/>
              <a:ea typeface="Titillium Web"/>
              <a:cs typeface="Titillium Web"/>
              <a:sym typeface="Titillium Web"/>
            </a:endParaRPr>
          </a:p>
          <a:p>
            <a:pPr indent="457200" lvl="0" marL="0" rtl="0" algn="l">
              <a:spcBef>
                <a:spcPts val="600"/>
              </a:spcBef>
              <a:spcAft>
                <a:spcPts val="0"/>
              </a:spcAft>
              <a:buNone/>
            </a:pPr>
            <a:r>
              <a:rPr lang="en" sz="1600"/>
              <a:t>Harder to accomplish.</a:t>
            </a:r>
            <a:endParaRPr sz="1600"/>
          </a:p>
          <a:p>
            <a:pPr indent="457200" lvl="0" marL="0" rtl="0" algn="l">
              <a:spcBef>
                <a:spcPts val="600"/>
              </a:spcBef>
              <a:spcAft>
                <a:spcPts val="0"/>
              </a:spcAft>
              <a:buNone/>
            </a:pPr>
            <a:r>
              <a:rPr lang="en" sz="1600"/>
              <a:t>Days.</a:t>
            </a:r>
            <a:endParaRPr sz="1600"/>
          </a:p>
          <a:p>
            <a:pPr indent="457200" lvl="0" marL="0" rtl="0" algn="l">
              <a:spcBef>
                <a:spcPts val="600"/>
              </a:spcBef>
              <a:spcAft>
                <a:spcPts val="0"/>
              </a:spcAft>
              <a:buNone/>
            </a:pPr>
            <a:r>
              <a:rPr lang="en" sz="1600"/>
              <a:t>Higher income.</a:t>
            </a:r>
            <a:endParaRPr sz="1600"/>
          </a:p>
        </p:txBody>
      </p:sp>
      <p:sp>
        <p:nvSpPr>
          <p:cNvPr id="3999" name="Google Shape;3999;p29"/>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00" name="Google Shape;4000;p29"/>
          <p:cNvPicPr preferRelativeResize="0"/>
          <p:nvPr/>
        </p:nvPicPr>
        <p:blipFill rotWithShape="1">
          <a:blip r:embed="rId3">
            <a:alphaModFix/>
          </a:blip>
          <a:srcRect b="1826" l="2070" r="1618" t="1517"/>
          <a:stretch/>
        </p:blipFill>
        <p:spPr>
          <a:xfrm>
            <a:off x="3920000" y="1553950"/>
            <a:ext cx="3156000" cy="2893625"/>
          </a:xfrm>
          <a:prstGeom prst="rect">
            <a:avLst/>
          </a:prstGeom>
          <a:noFill/>
          <a:ln>
            <a:noFill/>
          </a:ln>
          <a:effectLst>
            <a:outerShdw blurRad="342900" rotWithShape="0" algn="bl" dir="5940000" dist="28575">
              <a:srgbClr val="1155CC">
                <a:alpha val="45000"/>
              </a:srgbClr>
            </a:outerShdw>
          </a:effectLst>
        </p:spPr>
      </p:pic>
      <p:sp>
        <p:nvSpPr>
          <p:cNvPr id="4001" name="Google Shape;4001;p29"/>
          <p:cNvSpPr txBox="1"/>
          <p:nvPr>
            <p:ph idx="1" type="body"/>
          </p:nvPr>
        </p:nvSpPr>
        <p:spPr>
          <a:xfrm>
            <a:off x="765513" y="1457175"/>
            <a:ext cx="2472300" cy="1626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800">
                <a:latin typeface="Titillium Web"/>
                <a:ea typeface="Titillium Web"/>
                <a:cs typeface="Titillium Web"/>
                <a:sym typeface="Titillium Web"/>
              </a:rPr>
              <a:t>Browser</a:t>
            </a:r>
            <a:r>
              <a:rPr b="1" lang="en" sz="1800">
                <a:latin typeface="Titillium Web"/>
                <a:ea typeface="Titillium Web"/>
                <a:cs typeface="Titillium Web"/>
                <a:sym typeface="Titillium Web"/>
              </a:rPr>
              <a:t>-Based Mining</a:t>
            </a:r>
            <a:endParaRPr b="1" sz="1800">
              <a:latin typeface="Titillium Web"/>
              <a:ea typeface="Titillium Web"/>
              <a:cs typeface="Titillium Web"/>
              <a:sym typeface="Titillium Web"/>
            </a:endParaRPr>
          </a:p>
          <a:p>
            <a:pPr indent="457200" lvl="0" marL="0" rtl="0" algn="l">
              <a:spcBef>
                <a:spcPts val="600"/>
              </a:spcBef>
              <a:spcAft>
                <a:spcPts val="0"/>
              </a:spcAft>
              <a:buNone/>
            </a:pPr>
            <a:r>
              <a:rPr lang="en" sz="1600"/>
              <a:t>Easier to perform</a:t>
            </a:r>
            <a:r>
              <a:rPr lang="en" sz="1600"/>
              <a:t>.</a:t>
            </a:r>
            <a:endParaRPr sz="1600"/>
          </a:p>
          <a:p>
            <a:pPr indent="457200" lvl="0" marL="0" rtl="0" algn="l">
              <a:spcBef>
                <a:spcPts val="600"/>
              </a:spcBef>
              <a:spcAft>
                <a:spcPts val="0"/>
              </a:spcAft>
              <a:buNone/>
            </a:pPr>
            <a:r>
              <a:rPr lang="en" sz="1600"/>
              <a:t>Minutes.</a:t>
            </a:r>
            <a:endParaRPr sz="1600"/>
          </a:p>
          <a:p>
            <a:pPr indent="457200" lvl="0" marL="0" rtl="0" algn="l">
              <a:spcBef>
                <a:spcPts val="600"/>
              </a:spcBef>
              <a:spcAft>
                <a:spcPts val="0"/>
              </a:spcAft>
              <a:buNone/>
            </a:pPr>
            <a:r>
              <a:rPr lang="en" sz="1600"/>
              <a:t>Smaller revenue.</a:t>
            </a:r>
            <a:endParaRPr sz="1600"/>
          </a:p>
        </p:txBody>
      </p:sp>
      <p:sp>
        <p:nvSpPr>
          <p:cNvPr id="4002" name="Google Shape;4002;p29"/>
          <p:cNvSpPr txBox="1"/>
          <p:nvPr>
            <p:ph type="title"/>
          </p:nvPr>
        </p:nvSpPr>
        <p:spPr>
          <a:xfrm>
            <a:off x="718300" y="356616"/>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Hackers Earnings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6" name="Shape 4006"/>
        <p:cNvGrpSpPr/>
        <p:nvPr/>
      </p:nvGrpSpPr>
      <p:grpSpPr>
        <a:xfrm>
          <a:off x="0" y="0"/>
          <a:ext cx="0" cy="0"/>
          <a:chOff x="0" y="0"/>
          <a:chExt cx="0" cy="0"/>
        </a:xfrm>
      </p:grpSpPr>
      <p:sp>
        <p:nvSpPr>
          <p:cNvPr id="4007" name="Google Shape;4007;p30"/>
          <p:cNvSpPr txBox="1"/>
          <p:nvPr>
            <p:ph type="title"/>
          </p:nvPr>
        </p:nvSpPr>
        <p:spPr>
          <a:xfrm>
            <a:off x="667512" y="338328"/>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Consequences for Victims</a:t>
            </a:r>
            <a:endParaRPr/>
          </a:p>
        </p:txBody>
      </p:sp>
      <p:sp>
        <p:nvSpPr>
          <p:cNvPr id="4008" name="Google Shape;4008;p30"/>
          <p:cNvSpPr txBox="1"/>
          <p:nvPr>
            <p:ph idx="1" type="body"/>
          </p:nvPr>
        </p:nvSpPr>
        <p:spPr>
          <a:xfrm>
            <a:off x="716425" y="1907875"/>
            <a:ext cx="2482200" cy="566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rgbClr val="01597F"/>
                </a:solidFill>
                <a:latin typeface="Titillium Web"/>
                <a:ea typeface="Titillium Web"/>
                <a:cs typeface="Titillium Web"/>
                <a:sym typeface="Titillium Web"/>
              </a:rPr>
              <a:t>Less computer resources</a:t>
            </a:r>
            <a:endParaRPr b="1">
              <a:solidFill>
                <a:srgbClr val="01597F"/>
              </a:solidFill>
              <a:latin typeface="Titillium Web"/>
              <a:ea typeface="Titillium Web"/>
              <a:cs typeface="Titillium Web"/>
              <a:sym typeface="Titillium Web"/>
            </a:endParaRPr>
          </a:p>
        </p:txBody>
      </p:sp>
      <p:sp>
        <p:nvSpPr>
          <p:cNvPr id="4009" name="Google Shape;4009;p30"/>
          <p:cNvSpPr txBox="1"/>
          <p:nvPr>
            <p:ph idx="3" type="body"/>
          </p:nvPr>
        </p:nvSpPr>
        <p:spPr>
          <a:xfrm>
            <a:off x="5422175" y="1907875"/>
            <a:ext cx="2184600" cy="5667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b="1" lang="en">
                <a:solidFill>
                  <a:srgbClr val="01597F"/>
                </a:solidFill>
                <a:latin typeface="Titillium Web"/>
                <a:ea typeface="Titillium Web"/>
                <a:cs typeface="Titillium Web"/>
                <a:sym typeface="Titillium Web"/>
              </a:rPr>
              <a:t>Higher electricity bills</a:t>
            </a:r>
            <a:endParaRPr b="1">
              <a:solidFill>
                <a:srgbClr val="01597F"/>
              </a:solidFill>
              <a:latin typeface="Titillium Web"/>
              <a:ea typeface="Titillium Web"/>
              <a:cs typeface="Titillium Web"/>
              <a:sym typeface="Titillium Web"/>
            </a:endParaRPr>
          </a:p>
        </p:txBody>
      </p:sp>
      <p:sp>
        <p:nvSpPr>
          <p:cNvPr id="4010" name="Google Shape;4010;p30"/>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11" name="Google Shape;4011;p30"/>
          <p:cNvPicPr preferRelativeResize="0"/>
          <p:nvPr/>
        </p:nvPicPr>
        <p:blipFill>
          <a:blip r:embed="rId3">
            <a:alphaModFix/>
          </a:blip>
          <a:stretch>
            <a:fillRect/>
          </a:stretch>
        </p:blipFill>
        <p:spPr>
          <a:xfrm>
            <a:off x="457200" y="2403469"/>
            <a:ext cx="2775900" cy="1818225"/>
          </a:xfrm>
          <a:prstGeom prst="rect">
            <a:avLst/>
          </a:prstGeom>
          <a:noFill/>
          <a:ln>
            <a:noFill/>
          </a:ln>
          <a:effectLst>
            <a:outerShdw blurRad="171450" rotWithShape="0" algn="bl" dir="5400000" dist="57150">
              <a:srgbClr val="000000">
                <a:alpha val="50000"/>
              </a:srgbClr>
            </a:outerShdw>
          </a:effectLst>
        </p:spPr>
      </p:pic>
      <p:pic>
        <p:nvPicPr>
          <p:cNvPr id="4012" name="Google Shape;4012;p30"/>
          <p:cNvPicPr preferRelativeResize="0"/>
          <p:nvPr/>
        </p:nvPicPr>
        <p:blipFill>
          <a:blip r:embed="rId4">
            <a:alphaModFix/>
          </a:blip>
          <a:stretch>
            <a:fillRect/>
          </a:stretch>
        </p:blipFill>
        <p:spPr>
          <a:xfrm>
            <a:off x="5859875" y="2479675"/>
            <a:ext cx="1309200" cy="1461175"/>
          </a:xfrm>
          <a:prstGeom prst="rect">
            <a:avLst/>
          </a:prstGeom>
          <a:noFill/>
          <a:ln>
            <a:noFill/>
          </a:ln>
          <a:effectLst>
            <a:outerShdw blurRad="171450" rotWithShape="0" algn="bl" dir="5400000" dist="47625">
              <a:srgbClr val="000000">
                <a:alpha val="50000"/>
              </a:srgbClr>
            </a:outerShdw>
          </a:effectLst>
        </p:spPr>
      </p:pic>
      <p:pic>
        <p:nvPicPr>
          <p:cNvPr id="4013" name="Google Shape;4013;p30"/>
          <p:cNvPicPr preferRelativeResize="0"/>
          <p:nvPr/>
        </p:nvPicPr>
        <p:blipFill>
          <a:blip r:embed="rId5">
            <a:alphaModFix/>
          </a:blip>
          <a:stretch>
            <a:fillRect/>
          </a:stretch>
        </p:blipFill>
        <p:spPr>
          <a:xfrm>
            <a:off x="5946723" y="120050"/>
            <a:ext cx="1431445" cy="1559225"/>
          </a:xfrm>
          <a:prstGeom prst="rect">
            <a:avLst/>
          </a:prstGeom>
          <a:noFill/>
          <a:ln>
            <a:noFill/>
          </a:ln>
          <a:effectLst>
            <a:outerShdw blurRad="242888" rotWithShape="0" algn="bl" dir="5400000" dist="66675">
              <a:srgbClr val="000000">
                <a:alpha val="50000"/>
              </a:srgbClr>
            </a:outerShdw>
          </a:effectLst>
        </p:spPr>
      </p:pic>
      <p:sp>
        <p:nvSpPr>
          <p:cNvPr id="4014" name="Google Shape;4014;p30"/>
          <p:cNvSpPr txBox="1"/>
          <p:nvPr>
            <p:ph idx="1" type="body"/>
          </p:nvPr>
        </p:nvSpPr>
        <p:spPr>
          <a:xfrm>
            <a:off x="3469450" y="1907875"/>
            <a:ext cx="1716000" cy="566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rgbClr val="01597F"/>
                </a:solidFill>
                <a:latin typeface="Titillium Web"/>
                <a:ea typeface="Titillium Web"/>
                <a:cs typeface="Titillium Web"/>
                <a:sym typeface="Titillium Web"/>
              </a:rPr>
              <a:t>Less battery life</a:t>
            </a:r>
            <a:endParaRPr b="1">
              <a:solidFill>
                <a:srgbClr val="01597F"/>
              </a:solidFill>
              <a:latin typeface="Titillium Web"/>
              <a:ea typeface="Titillium Web"/>
              <a:cs typeface="Titillium Web"/>
              <a:sym typeface="Titillium Web"/>
            </a:endParaRPr>
          </a:p>
        </p:txBody>
      </p:sp>
      <p:pic>
        <p:nvPicPr>
          <p:cNvPr id="4015" name="Google Shape;4015;p30"/>
          <p:cNvPicPr preferRelativeResize="0"/>
          <p:nvPr/>
        </p:nvPicPr>
        <p:blipFill>
          <a:blip r:embed="rId6">
            <a:alphaModFix/>
          </a:blip>
          <a:stretch>
            <a:fillRect/>
          </a:stretch>
        </p:blipFill>
        <p:spPr>
          <a:xfrm>
            <a:off x="3472787" y="2403487"/>
            <a:ext cx="1808125" cy="1997954"/>
          </a:xfrm>
          <a:prstGeom prst="rect">
            <a:avLst/>
          </a:prstGeom>
          <a:noFill/>
          <a:ln>
            <a:noFill/>
          </a:ln>
          <a:effectLst>
            <a:outerShdw blurRad="214313" rotWithShape="0" algn="bl" dir="6060000" dist="57150">
              <a:srgbClr val="000000">
                <a:alpha val="50000"/>
              </a:srgb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9" name="Shape 4019"/>
        <p:cNvGrpSpPr/>
        <p:nvPr/>
      </p:nvGrpSpPr>
      <p:grpSpPr>
        <a:xfrm>
          <a:off x="0" y="0"/>
          <a:ext cx="0" cy="0"/>
          <a:chOff x="0" y="0"/>
          <a:chExt cx="0" cy="0"/>
        </a:xfrm>
      </p:grpSpPr>
      <p:sp>
        <p:nvSpPr>
          <p:cNvPr id="4020" name="Google Shape;4020;p31"/>
          <p:cNvSpPr txBox="1"/>
          <p:nvPr>
            <p:ph type="ctrTitle"/>
          </p:nvPr>
        </p:nvSpPr>
        <p:spPr>
          <a:xfrm>
            <a:off x="685800" y="2878750"/>
            <a:ext cx="5268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5</a:t>
            </a:r>
            <a:r>
              <a:rPr lang="en"/>
              <a:t>. DETECTION AND MITIGATION</a:t>
            </a:r>
            <a:endParaRPr/>
          </a:p>
        </p:txBody>
      </p:sp>
      <p:sp>
        <p:nvSpPr>
          <p:cNvPr id="4021" name="Google Shape;4021;p31"/>
          <p:cNvSpPr txBox="1"/>
          <p:nvPr>
            <p:ph idx="1" type="subTitle"/>
          </p:nvPr>
        </p:nvSpPr>
        <p:spPr>
          <a:xfrm>
            <a:off x="685800" y="3983055"/>
            <a:ext cx="52689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Always be prepared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1" name="Shape 3841"/>
        <p:cNvGrpSpPr/>
        <p:nvPr/>
      </p:nvGrpSpPr>
      <p:grpSpPr>
        <a:xfrm>
          <a:off x="0" y="0"/>
          <a:ext cx="0" cy="0"/>
          <a:chOff x="0" y="0"/>
          <a:chExt cx="0" cy="0"/>
        </a:xfrm>
      </p:grpSpPr>
      <p:sp>
        <p:nvSpPr>
          <p:cNvPr id="3842" name="Google Shape;3842;p14"/>
          <p:cNvSpPr txBox="1"/>
          <p:nvPr>
            <p:ph type="ctrTitle"/>
          </p:nvPr>
        </p:nvSpPr>
        <p:spPr>
          <a:xfrm>
            <a:off x="685800" y="2878750"/>
            <a:ext cx="5268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a:t>
            </a:r>
            <a:r>
              <a:rPr lang="en"/>
              <a:t>. INTRODUCTION</a:t>
            </a:r>
            <a:endParaRPr/>
          </a:p>
        </p:txBody>
      </p:sp>
      <p:sp>
        <p:nvSpPr>
          <p:cNvPr id="3843" name="Google Shape;3843;p14"/>
          <p:cNvSpPr txBox="1"/>
          <p:nvPr>
            <p:ph idx="1" type="subTitle"/>
          </p:nvPr>
        </p:nvSpPr>
        <p:spPr>
          <a:xfrm>
            <a:off x="685800" y="3983055"/>
            <a:ext cx="52689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Presentation of the topic</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5" name="Shape 4025"/>
        <p:cNvGrpSpPr/>
        <p:nvPr/>
      </p:nvGrpSpPr>
      <p:grpSpPr>
        <a:xfrm>
          <a:off x="0" y="0"/>
          <a:ext cx="0" cy="0"/>
          <a:chOff x="0" y="0"/>
          <a:chExt cx="0" cy="0"/>
        </a:xfrm>
      </p:grpSpPr>
      <p:sp>
        <p:nvSpPr>
          <p:cNvPr id="4026" name="Google Shape;4026;p32"/>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Detection</a:t>
            </a:r>
            <a:endParaRPr/>
          </a:p>
        </p:txBody>
      </p:sp>
      <p:sp>
        <p:nvSpPr>
          <p:cNvPr id="4027" name="Google Shape;4027;p32"/>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028" name="Google Shape;4028;p32"/>
          <p:cNvSpPr txBox="1"/>
          <p:nvPr/>
        </p:nvSpPr>
        <p:spPr>
          <a:xfrm>
            <a:off x="755300" y="1596775"/>
            <a:ext cx="2974500" cy="2342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600"/>
              </a:spcBef>
              <a:spcAft>
                <a:spcPts val="0"/>
              </a:spcAft>
              <a:buNone/>
            </a:pPr>
            <a:r>
              <a:rPr lang="en" sz="2400">
                <a:solidFill>
                  <a:srgbClr val="003B55"/>
                </a:solidFill>
                <a:latin typeface="Titillium Web Light"/>
                <a:ea typeface="Titillium Web Light"/>
                <a:cs typeface="Titillium Web Light"/>
                <a:sym typeface="Titillium Web Light"/>
              </a:rPr>
              <a:t>Possible Indicators:</a:t>
            </a:r>
            <a:endParaRPr sz="1800">
              <a:solidFill>
                <a:srgbClr val="003B55"/>
              </a:solidFill>
              <a:latin typeface="Titillium Web Light"/>
              <a:ea typeface="Titillium Web Light"/>
              <a:cs typeface="Titillium Web Light"/>
              <a:sym typeface="Titillium Web Light"/>
            </a:endParaRPr>
          </a:p>
          <a:p>
            <a:pPr indent="-342900" lvl="0" marL="457200" rtl="0" algn="l">
              <a:lnSpc>
                <a:spcPct val="150000"/>
              </a:lnSpc>
              <a:spcBef>
                <a:spcPts val="600"/>
              </a:spcBef>
              <a:spcAft>
                <a:spcPts val="0"/>
              </a:spcAft>
              <a:buClr>
                <a:srgbClr val="003B55"/>
              </a:buClr>
              <a:buSzPts val="1800"/>
              <a:buFont typeface="Titillium Web Light"/>
              <a:buChar char="●"/>
            </a:pPr>
            <a:r>
              <a:rPr lang="en" sz="1800">
                <a:solidFill>
                  <a:srgbClr val="003B55"/>
                </a:solidFill>
                <a:latin typeface="Titillium Web Light"/>
                <a:ea typeface="Titillium Web Light"/>
                <a:cs typeface="Titillium Web Light"/>
                <a:sym typeface="Titillium Web Light"/>
              </a:rPr>
              <a:t>High processor usage.</a:t>
            </a:r>
            <a:endParaRPr sz="1800">
              <a:solidFill>
                <a:srgbClr val="003B55"/>
              </a:solidFill>
              <a:latin typeface="Titillium Web Light"/>
              <a:ea typeface="Titillium Web Light"/>
              <a:cs typeface="Titillium Web Light"/>
              <a:sym typeface="Titillium Web Light"/>
            </a:endParaRPr>
          </a:p>
          <a:p>
            <a:pPr indent="-342900" lvl="0" marL="457200" rtl="0" algn="l">
              <a:lnSpc>
                <a:spcPct val="150000"/>
              </a:lnSpc>
              <a:spcBef>
                <a:spcPts val="0"/>
              </a:spcBef>
              <a:spcAft>
                <a:spcPts val="0"/>
              </a:spcAft>
              <a:buClr>
                <a:srgbClr val="003B55"/>
              </a:buClr>
              <a:buSzPts val="1800"/>
              <a:buFont typeface="Titillium Web Light"/>
              <a:buChar char="●"/>
            </a:pPr>
            <a:r>
              <a:rPr lang="en" sz="1800">
                <a:solidFill>
                  <a:srgbClr val="003B55"/>
                </a:solidFill>
                <a:latin typeface="Titillium Web Light"/>
                <a:ea typeface="Titillium Web Light"/>
                <a:cs typeface="Titillium Web Light"/>
                <a:sym typeface="Titillium Web Light"/>
              </a:rPr>
              <a:t>Slow response times.</a:t>
            </a:r>
            <a:endParaRPr sz="1800">
              <a:solidFill>
                <a:srgbClr val="003B55"/>
              </a:solidFill>
              <a:latin typeface="Titillium Web Light"/>
              <a:ea typeface="Titillium Web Light"/>
              <a:cs typeface="Titillium Web Light"/>
              <a:sym typeface="Titillium Web Light"/>
            </a:endParaRPr>
          </a:p>
          <a:p>
            <a:pPr indent="-342900" lvl="0" marL="457200" rtl="0" algn="l">
              <a:lnSpc>
                <a:spcPct val="150000"/>
              </a:lnSpc>
              <a:spcBef>
                <a:spcPts val="0"/>
              </a:spcBef>
              <a:spcAft>
                <a:spcPts val="0"/>
              </a:spcAft>
              <a:buClr>
                <a:srgbClr val="003B55"/>
              </a:buClr>
              <a:buSzPts val="1800"/>
              <a:buFont typeface="Titillium Web Light"/>
              <a:buChar char="●"/>
            </a:pPr>
            <a:r>
              <a:rPr lang="en" sz="1800">
                <a:solidFill>
                  <a:srgbClr val="003B55"/>
                </a:solidFill>
                <a:latin typeface="Titillium Web Light"/>
                <a:ea typeface="Titillium Web Light"/>
                <a:cs typeface="Titillium Web Light"/>
                <a:sym typeface="Titillium Web Light"/>
              </a:rPr>
              <a:t>Overheating.</a:t>
            </a:r>
            <a:endParaRPr sz="1800">
              <a:solidFill>
                <a:srgbClr val="003B55"/>
              </a:solidFill>
              <a:latin typeface="Titillium Web Light"/>
              <a:ea typeface="Titillium Web Light"/>
              <a:cs typeface="Titillium Web Light"/>
              <a:sym typeface="Titillium Web Light"/>
            </a:endParaRPr>
          </a:p>
        </p:txBody>
      </p:sp>
      <p:pic>
        <p:nvPicPr>
          <p:cNvPr id="4029" name="Google Shape;4029;p32"/>
          <p:cNvPicPr preferRelativeResize="0"/>
          <p:nvPr/>
        </p:nvPicPr>
        <p:blipFill>
          <a:blip r:embed="rId3">
            <a:alphaModFix/>
          </a:blip>
          <a:stretch>
            <a:fillRect/>
          </a:stretch>
        </p:blipFill>
        <p:spPr>
          <a:xfrm>
            <a:off x="4048500" y="950788"/>
            <a:ext cx="3241925" cy="3241925"/>
          </a:xfrm>
          <a:prstGeom prst="rect">
            <a:avLst/>
          </a:prstGeom>
          <a:noFill/>
          <a:ln>
            <a:noFill/>
          </a:ln>
          <a:effectLst>
            <a:outerShdw blurRad="300038" rotWithShape="0" algn="bl" dir="6060000" dist="47625">
              <a:srgbClr val="000000">
                <a:alpha val="50000"/>
              </a:srgbClr>
            </a:outerShdw>
          </a:effectLst>
        </p:spPr>
      </p:pic>
      <p:sp>
        <p:nvSpPr>
          <p:cNvPr id="4030" name="Google Shape;4030;p32"/>
          <p:cNvSpPr txBox="1"/>
          <p:nvPr/>
        </p:nvSpPr>
        <p:spPr>
          <a:xfrm>
            <a:off x="4797513" y="2739050"/>
            <a:ext cx="1743900" cy="51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E69138"/>
                </a:solidFill>
                <a:latin typeface="Titillium Web"/>
                <a:ea typeface="Titillium Web"/>
                <a:cs typeface="Titillium Web"/>
                <a:sym typeface="Titillium Web"/>
              </a:rPr>
              <a:t>CPU USAGE</a:t>
            </a:r>
            <a:endParaRPr b="1" sz="2400">
              <a:solidFill>
                <a:srgbClr val="E69138"/>
              </a:solidFill>
              <a:latin typeface="Titillium Web"/>
              <a:ea typeface="Titillium Web"/>
              <a:cs typeface="Titillium Web"/>
              <a:sym typeface="Titillium Web"/>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4" name="Shape 4034"/>
        <p:cNvGrpSpPr/>
        <p:nvPr/>
      </p:nvGrpSpPr>
      <p:grpSpPr>
        <a:xfrm>
          <a:off x="0" y="0"/>
          <a:ext cx="0" cy="0"/>
          <a:chOff x="0" y="0"/>
          <a:chExt cx="0" cy="0"/>
        </a:xfrm>
      </p:grpSpPr>
      <p:sp>
        <p:nvSpPr>
          <p:cNvPr id="4035" name="Google Shape;4035;p33"/>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Mitigation</a:t>
            </a:r>
            <a:endParaRPr/>
          </a:p>
        </p:txBody>
      </p:sp>
      <p:sp>
        <p:nvSpPr>
          <p:cNvPr id="4036" name="Google Shape;4036;p33"/>
          <p:cNvSpPr txBox="1"/>
          <p:nvPr>
            <p:ph idx="1" type="body"/>
          </p:nvPr>
        </p:nvSpPr>
        <p:spPr>
          <a:xfrm>
            <a:off x="4905600" y="237750"/>
            <a:ext cx="1808100" cy="566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rgbClr val="01597F"/>
                </a:solidFill>
                <a:latin typeface="Titillium Web"/>
                <a:ea typeface="Titillium Web"/>
                <a:cs typeface="Titillium Web"/>
                <a:sym typeface="Titillium Web"/>
              </a:rPr>
              <a:t>Security software</a:t>
            </a:r>
            <a:endParaRPr b="1">
              <a:solidFill>
                <a:srgbClr val="01597F"/>
              </a:solidFill>
              <a:latin typeface="Titillium Web"/>
              <a:ea typeface="Titillium Web"/>
              <a:cs typeface="Titillium Web"/>
              <a:sym typeface="Titillium Web"/>
            </a:endParaRPr>
          </a:p>
        </p:txBody>
      </p:sp>
      <p:sp>
        <p:nvSpPr>
          <p:cNvPr id="4037" name="Google Shape;4037;p33"/>
          <p:cNvSpPr txBox="1"/>
          <p:nvPr>
            <p:ph idx="3" type="body"/>
          </p:nvPr>
        </p:nvSpPr>
        <p:spPr>
          <a:xfrm>
            <a:off x="3111450" y="2362975"/>
            <a:ext cx="1602300" cy="5667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b="1" lang="en">
                <a:solidFill>
                  <a:srgbClr val="01597F"/>
                </a:solidFill>
                <a:latin typeface="Titillium Web"/>
                <a:ea typeface="Titillium Web"/>
                <a:cs typeface="Titillium Web"/>
                <a:sym typeface="Titillium Web"/>
              </a:rPr>
              <a:t>Stay informed</a:t>
            </a:r>
            <a:endParaRPr b="1">
              <a:solidFill>
                <a:srgbClr val="01597F"/>
              </a:solidFill>
              <a:latin typeface="Titillium Web"/>
              <a:ea typeface="Titillium Web"/>
              <a:cs typeface="Titillium Web"/>
              <a:sym typeface="Titillium Web"/>
            </a:endParaRPr>
          </a:p>
        </p:txBody>
      </p:sp>
      <p:sp>
        <p:nvSpPr>
          <p:cNvPr id="4038" name="Google Shape;4038;p33"/>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039" name="Google Shape;4039;p33"/>
          <p:cNvSpPr txBox="1"/>
          <p:nvPr>
            <p:ph idx="1" type="body"/>
          </p:nvPr>
        </p:nvSpPr>
        <p:spPr>
          <a:xfrm>
            <a:off x="580900" y="2174875"/>
            <a:ext cx="1808100" cy="9429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b="1" lang="en">
                <a:solidFill>
                  <a:srgbClr val="01597F"/>
                </a:solidFill>
                <a:latin typeface="Titillium Web"/>
                <a:ea typeface="Titillium Web"/>
                <a:cs typeface="Titillium Web"/>
                <a:sym typeface="Titillium Web"/>
              </a:rPr>
              <a:t>Ad-blocking and anti-cryptomining extensions</a:t>
            </a:r>
            <a:endParaRPr b="1">
              <a:solidFill>
                <a:srgbClr val="01597F"/>
              </a:solidFill>
              <a:latin typeface="Titillium Web"/>
              <a:ea typeface="Titillium Web"/>
              <a:cs typeface="Titillium Web"/>
              <a:sym typeface="Titillium Web"/>
            </a:endParaRPr>
          </a:p>
        </p:txBody>
      </p:sp>
      <p:pic>
        <p:nvPicPr>
          <p:cNvPr id="4040" name="Google Shape;4040;p33"/>
          <p:cNvPicPr preferRelativeResize="0"/>
          <p:nvPr/>
        </p:nvPicPr>
        <p:blipFill>
          <a:blip r:embed="rId3">
            <a:alphaModFix/>
          </a:blip>
          <a:stretch>
            <a:fillRect/>
          </a:stretch>
        </p:blipFill>
        <p:spPr>
          <a:xfrm>
            <a:off x="5748175" y="823258"/>
            <a:ext cx="1910450" cy="1218867"/>
          </a:xfrm>
          <a:prstGeom prst="rect">
            <a:avLst/>
          </a:prstGeom>
          <a:noFill/>
          <a:ln>
            <a:noFill/>
          </a:ln>
        </p:spPr>
      </p:pic>
      <p:pic>
        <p:nvPicPr>
          <p:cNvPr id="4041" name="Google Shape;4041;p33"/>
          <p:cNvPicPr preferRelativeResize="0"/>
          <p:nvPr/>
        </p:nvPicPr>
        <p:blipFill rotWithShape="1">
          <a:blip r:embed="rId4">
            <a:alphaModFix/>
          </a:blip>
          <a:srcRect b="29934" l="0" r="0" t="27019"/>
          <a:stretch/>
        </p:blipFill>
        <p:spPr>
          <a:xfrm>
            <a:off x="4078050" y="1073238"/>
            <a:ext cx="1670125" cy="718900"/>
          </a:xfrm>
          <a:prstGeom prst="rect">
            <a:avLst/>
          </a:prstGeom>
          <a:noFill/>
          <a:ln>
            <a:noFill/>
          </a:ln>
        </p:spPr>
      </p:pic>
      <p:sp>
        <p:nvSpPr>
          <p:cNvPr id="4042" name="Google Shape;4042;p33"/>
          <p:cNvSpPr txBox="1"/>
          <p:nvPr/>
        </p:nvSpPr>
        <p:spPr>
          <a:xfrm>
            <a:off x="5436200" y="2362975"/>
            <a:ext cx="1670100" cy="566700"/>
          </a:xfrm>
          <a:prstGeom prst="rect">
            <a:avLst/>
          </a:prstGeom>
          <a:noFill/>
          <a:ln>
            <a:noFill/>
          </a:ln>
        </p:spPr>
        <p:txBody>
          <a:bodyPr anchorCtr="0" anchor="t" bIns="91425" lIns="91425" spcFirstLastPara="1" rIns="91425" wrap="square" tIns="91425">
            <a:noAutofit/>
          </a:bodyPr>
          <a:lstStyle/>
          <a:p>
            <a:pPr indent="0" lvl="0" marL="0" rtl="0" algn="ctr">
              <a:spcBef>
                <a:spcPts val="600"/>
              </a:spcBef>
              <a:spcAft>
                <a:spcPts val="0"/>
              </a:spcAft>
              <a:buNone/>
            </a:pPr>
            <a:r>
              <a:rPr b="1" lang="en" sz="1600">
                <a:solidFill>
                  <a:srgbClr val="01597F"/>
                </a:solidFill>
                <a:latin typeface="Titillium Web"/>
                <a:ea typeface="Titillium Web"/>
                <a:cs typeface="Titillium Web"/>
                <a:sym typeface="Titillium Web"/>
              </a:rPr>
              <a:t>S</a:t>
            </a:r>
            <a:r>
              <a:rPr b="1" lang="en" sz="1600">
                <a:solidFill>
                  <a:srgbClr val="01597F"/>
                </a:solidFill>
                <a:latin typeface="Titillium Web"/>
                <a:ea typeface="Titillium Web"/>
                <a:cs typeface="Titillium Web"/>
                <a:sym typeface="Titillium Web"/>
              </a:rPr>
              <a:t>tay cautious</a:t>
            </a:r>
            <a:endParaRPr/>
          </a:p>
        </p:txBody>
      </p:sp>
      <p:pic>
        <p:nvPicPr>
          <p:cNvPr id="4043" name="Google Shape;4043;p33"/>
          <p:cNvPicPr preferRelativeResize="0"/>
          <p:nvPr/>
        </p:nvPicPr>
        <p:blipFill>
          <a:blip r:embed="rId5">
            <a:alphaModFix/>
          </a:blip>
          <a:stretch>
            <a:fillRect/>
          </a:stretch>
        </p:blipFill>
        <p:spPr>
          <a:xfrm>
            <a:off x="483775" y="4128400"/>
            <a:ext cx="548700" cy="548700"/>
          </a:xfrm>
          <a:prstGeom prst="rect">
            <a:avLst/>
          </a:prstGeom>
          <a:noFill/>
          <a:ln>
            <a:noFill/>
          </a:ln>
        </p:spPr>
      </p:pic>
      <p:pic>
        <p:nvPicPr>
          <p:cNvPr id="4044" name="Google Shape;4044;p33"/>
          <p:cNvPicPr preferRelativeResize="0"/>
          <p:nvPr/>
        </p:nvPicPr>
        <p:blipFill>
          <a:blip r:embed="rId6">
            <a:alphaModFix/>
          </a:blip>
          <a:stretch>
            <a:fillRect/>
          </a:stretch>
        </p:blipFill>
        <p:spPr>
          <a:xfrm>
            <a:off x="483775" y="3614197"/>
            <a:ext cx="548700" cy="548682"/>
          </a:xfrm>
          <a:prstGeom prst="rect">
            <a:avLst/>
          </a:prstGeom>
          <a:noFill/>
          <a:ln>
            <a:noFill/>
          </a:ln>
        </p:spPr>
      </p:pic>
      <p:pic>
        <p:nvPicPr>
          <p:cNvPr id="4045" name="Google Shape;4045;p33"/>
          <p:cNvPicPr preferRelativeResize="0"/>
          <p:nvPr/>
        </p:nvPicPr>
        <p:blipFill>
          <a:blip r:embed="rId7">
            <a:alphaModFix/>
          </a:blip>
          <a:stretch>
            <a:fillRect/>
          </a:stretch>
        </p:blipFill>
        <p:spPr>
          <a:xfrm>
            <a:off x="483775" y="3108960"/>
            <a:ext cx="548700" cy="548700"/>
          </a:xfrm>
          <a:prstGeom prst="rect">
            <a:avLst/>
          </a:prstGeom>
          <a:noFill/>
          <a:ln>
            <a:noFill/>
          </a:ln>
        </p:spPr>
      </p:pic>
      <p:sp>
        <p:nvSpPr>
          <p:cNvPr id="4046" name="Google Shape;4046;p33"/>
          <p:cNvSpPr txBox="1"/>
          <p:nvPr/>
        </p:nvSpPr>
        <p:spPr>
          <a:xfrm>
            <a:off x="1104725" y="3159750"/>
            <a:ext cx="11166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B87A1"/>
                </a:solidFill>
                <a:latin typeface="Titillium Web Light"/>
                <a:ea typeface="Titillium Web Light"/>
                <a:cs typeface="Titillium Web Light"/>
                <a:sym typeface="Titillium Web Light"/>
              </a:rPr>
              <a:t>AdBlock</a:t>
            </a:r>
            <a:endParaRPr>
              <a:solidFill>
                <a:srgbClr val="0B87A1"/>
              </a:solidFill>
              <a:latin typeface="Titillium Web Light"/>
              <a:ea typeface="Titillium Web Light"/>
              <a:cs typeface="Titillium Web Light"/>
              <a:sym typeface="Titillium Web Light"/>
            </a:endParaRPr>
          </a:p>
        </p:txBody>
      </p:sp>
      <p:sp>
        <p:nvSpPr>
          <p:cNvPr id="4047" name="Google Shape;4047;p33"/>
          <p:cNvSpPr txBox="1"/>
          <p:nvPr/>
        </p:nvSpPr>
        <p:spPr>
          <a:xfrm>
            <a:off x="1104725" y="3695875"/>
            <a:ext cx="11166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B87A1"/>
                </a:solidFill>
                <a:latin typeface="Titillium Web Light"/>
                <a:ea typeface="Titillium Web Light"/>
                <a:cs typeface="Titillium Web Light"/>
                <a:sym typeface="Titillium Web Light"/>
              </a:rPr>
              <a:t>No-Coin</a:t>
            </a:r>
            <a:endParaRPr>
              <a:solidFill>
                <a:srgbClr val="0B87A1"/>
              </a:solidFill>
              <a:latin typeface="Titillium Web Light"/>
              <a:ea typeface="Titillium Web Light"/>
              <a:cs typeface="Titillium Web Light"/>
              <a:sym typeface="Titillium Web Light"/>
            </a:endParaRPr>
          </a:p>
        </p:txBody>
      </p:sp>
      <p:sp>
        <p:nvSpPr>
          <p:cNvPr id="4048" name="Google Shape;4048;p33"/>
          <p:cNvSpPr txBox="1"/>
          <p:nvPr/>
        </p:nvSpPr>
        <p:spPr>
          <a:xfrm>
            <a:off x="1104725" y="4205950"/>
            <a:ext cx="11166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B87A1"/>
                </a:solidFill>
                <a:latin typeface="Titillium Web Light"/>
                <a:ea typeface="Titillium Web Light"/>
                <a:cs typeface="Titillium Web Light"/>
                <a:sym typeface="Titillium Web Light"/>
              </a:rPr>
              <a:t>minerBlock</a:t>
            </a:r>
            <a:endParaRPr>
              <a:solidFill>
                <a:srgbClr val="0B87A1"/>
              </a:solidFill>
              <a:latin typeface="Titillium Web Light"/>
              <a:ea typeface="Titillium Web Light"/>
              <a:cs typeface="Titillium Web Light"/>
              <a:sym typeface="Titillium Web Light"/>
            </a:endParaRPr>
          </a:p>
        </p:txBody>
      </p:sp>
      <p:pic>
        <p:nvPicPr>
          <p:cNvPr id="4049" name="Google Shape;4049;p33"/>
          <p:cNvPicPr preferRelativeResize="0"/>
          <p:nvPr/>
        </p:nvPicPr>
        <p:blipFill>
          <a:blip r:embed="rId8">
            <a:alphaModFix/>
          </a:blip>
          <a:stretch>
            <a:fillRect/>
          </a:stretch>
        </p:blipFill>
        <p:spPr>
          <a:xfrm>
            <a:off x="3008550" y="3191688"/>
            <a:ext cx="1808100" cy="1393694"/>
          </a:xfrm>
          <a:prstGeom prst="rect">
            <a:avLst/>
          </a:prstGeom>
          <a:noFill/>
          <a:ln>
            <a:noFill/>
          </a:ln>
          <a:effectLst>
            <a:outerShdw blurRad="128588" rotWithShape="0" algn="bl" dir="5400000" dist="38100">
              <a:srgbClr val="B7B7B7">
                <a:alpha val="50000"/>
              </a:srgbClr>
            </a:outerShdw>
          </a:effectLst>
        </p:spPr>
      </p:pic>
      <p:pic>
        <p:nvPicPr>
          <p:cNvPr id="4050" name="Google Shape;4050;p33"/>
          <p:cNvPicPr preferRelativeResize="0"/>
          <p:nvPr/>
        </p:nvPicPr>
        <p:blipFill rotWithShape="1">
          <a:blip r:embed="rId9">
            <a:alphaModFix/>
          </a:blip>
          <a:srcRect b="7994" l="6879" r="5146" t="4630"/>
          <a:stretch/>
        </p:blipFill>
        <p:spPr>
          <a:xfrm>
            <a:off x="4969050" y="3118104"/>
            <a:ext cx="2726349" cy="152319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54" name="Shape 4054"/>
        <p:cNvGrpSpPr/>
        <p:nvPr/>
      </p:nvGrpSpPr>
      <p:grpSpPr>
        <a:xfrm>
          <a:off x="0" y="0"/>
          <a:ext cx="0" cy="0"/>
          <a:chOff x="0" y="0"/>
          <a:chExt cx="0" cy="0"/>
        </a:xfrm>
      </p:grpSpPr>
      <p:sp>
        <p:nvSpPr>
          <p:cNvPr id="4055" name="Google Shape;4055;p34"/>
          <p:cNvSpPr txBox="1"/>
          <p:nvPr>
            <p:ph type="ctrTitle"/>
          </p:nvPr>
        </p:nvSpPr>
        <p:spPr>
          <a:xfrm>
            <a:off x="685800" y="2878750"/>
            <a:ext cx="5268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6</a:t>
            </a:r>
            <a:r>
              <a:rPr lang="en"/>
              <a:t>. FUTURE OF CRYPTOJACKING</a:t>
            </a:r>
            <a:endParaRPr/>
          </a:p>
        </p:txBody>
      </p:sp>
      <p:sp>
        <p:nvSpPr>
          <p:cNvPr id="4056" name="Google Shape;4056;p34"/>
          <p:cNvSpPr txBox="1"/>
          <p:nvPr>
            <p:ph idx="1" type="subTitle"/>
          </p:nvPr>
        </p:nvSpPr>
        <p:spPr>
          <a:xfrm>
            <a:off x="685800" y="3983055"/>
            <a:ext cx="52689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can we expect?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0" name="Shape 4060"/>
        <p:cNvGrpSpPr/>
        <p:nvPr/>
      </p:nvGrpSpPr>
      <p:grpSpPr>
        <a:xfrm>
          <a:off x="0" y="0"/>
          <a:ext cx="0" cy="0"/>
          <a:chOff x="0" y="0"/>
          <a:chExt cx="0" cy="0"/>
        </a:xfrm>
      </p:grpSpPr>
      <p:sp>
        <p:nvSpPr>
          <p:cNvPr id="4061" name="Google Shape;4061;p35"/>
          <p:cNvSpPr txBox="1"/>
          <p:nvPr>
            <p:ph type="title"/>
          </p:nvPr>
        </p:nvSpPr>
        <p:spPr>
          <a:xfrm>
            <a:off x="569575" y="948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Value of </a:t>
            </a:r>
            <a:r>
              <a:rPr lang="en"/>
              <a:t>the cryptocurrencies</a:t>
            </a:r>
            <a:endParaRPr/>
          </a:p>
        </p:txBody>
      </p:sp>
      <p:sp>
        <p:nvSpPr>
          <p:cNvPr id="4062" name="Google Shape;4062;p3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n"/>
              <a:t>‹#›</a:t>
            </a:fld>
            <a:endParaRPr/>
          </a:p>
        </p:txBody>
      </p:sp>
      <p:pic>
        <p:nvPicPr>
          <p:cNvPr id="4063" name="Google Shape;4063;p35"/>
          <p:cNvPicPr preferRelativeResize="0"/>
          <p:nvPr/>
        </p:nvPicPr>
        <p:blipFill>
          <a:blip r:embed="rId3">
            <a:alphaModFix/>
          </a:blip>
          <a:stretch>
            <a:fillRect/>
          </a:stretch>
        </p:blipFill>
        <p:spPr>
          <a:xfrm>
            <a:off x="640225" y="835725"/>
            <a:ext cx="6061075" cy="3884475"/>
          </a:xfrm>
          <a:prstGeom prst="rect">
            <a:avLst/>
          </a:prstGeom>
          <a:noFill/>
          <a:ln>
            <a:noFill/>
          </a:ln>
        </p:spPr>
      </p:pic>
      <p:sp>
        <p:nvSpPr>
          <p:cNvPr id="4064" name="Google Shape;4064;p35"/>
          <p:cNvSpPr txBox="1"/>
          <p:nvPr/>
        </p:nvSpPr>
        <p:spPr>
          <a:xfrm>
            <a:off x="694075" y="4633450"/>
            <a:ext cx="2701800" cy="17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tillium Web Light"/>
                <a:ea typeface="Titillium Web Light"/>
                <a:cs typeface="Titillium Web Light"/>
                <a:sym typeface="Titillium Web Light"/>
              </a:rPr>
              <a:t>Chart of Monero value</a:t>
            </a:r>
            <a:endParaRPr sz="1200">
              <a:latin typeface="Titillium Web Light"/>
              <a:ea typeface="Titillium Web Light"/>
              <a:cs typeface="Titillium Web Light"/>
              <a:sym typeface="Titillium Web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8" name="Shape 4068"/>
        <p:cNvGrpSpPr/>
        <p:nvPr/>
      </p:nvGrpSpPr>
      <p:grpSpPr>
        <a:xfrm>
          <a:off x="0" y="0"/>
          <a:ext cx="0" cy="0"/>
          <a:chOff x="0" y="0"/>
          <a:chExt cx="0" cy="0"/>
        </a:xfrm>
      </p:grpSpPr>
      <p:sp>
        <p:nvSpPr>
          <p:cNvPr id="4069" name="Google Shape;4069;p36"/>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Laws	</a:t>
            </a:r>
            <a:endParaRPr/>
          </a:p>
        </p:txBody>
      </p:sp>
      <p:sp>
        <p:nvSpPr>
          <p:cNvPr id="4070" name="Google Shape;4070;p3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n"/>
              <a:t>‹#›</a:t>
            </a:fld>
            <a:endParaRPr/>
          </a:p>
        </p:txBody>
      </p:sp>
      <p:sp>
        <p:nvSpPr>
          <p:cNvPr id="4071" name="Google Shape;4071;p36"/>
          <p:cNvSpPr txBox="1"/>
          <p:nvPr>
            <p:ph idx="1" type="body"/>
          </p:nvPr>
        </p:nvSpPr>
        <p:spPr>
          <a:xfrm>
            <a:off x="718300" y="1733550"/>
            <a:ext cx="6761100" cy="2980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-Ban cryptocurrency trading.</a:t>
            </a:r>
            <a:endParaRPr/>
          </a:p>
          <a:p>
            <a:pPr indent="0" lvl="0" marL="0" rtl="0" algn="l">
              <a:spcBef>
                <a:spcPts val="600"/>
              </a:spcBef>
              <a:spcAft>
                <a:spcPts val="0"/>
              </a:spcAft>
              <a:buNone/>
            </a:pPr>
            <a:r>
              <a:rPr lang="en"/>
              <a:t>- India and China implemented bans to cryptocurrencies.</a:t>
            </a:r>
            <a:endParaRPr/>
          </a:p>
        </p:txBody>
      </p:sp>
      <p:pic>
        <p:nvPicPr>
          <p:cNvPr id="4072" name="Google Shape;4072;p36"/>
          <p:cNvPicPr preferRelativeResize="0"/>
          <p:nvPr/>
        </p:nvPicPr>
        <p:blipFill>
          <a:blip r:embed="rId3">
            <a:alphaModFix/>
          </a:blip>
          <a:stretch>
            <a:fillRect/>
          </a:stretch>
        </p:blipFill>
        <p:spPr>
          <a:xfrm>
            <a:off x="3829701" y="2701175"/>
            <a:ext cx="3767950" cy="24423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76" name="Shape 4076"/>
        <p:cNvGrpSpPr/>
        <p:nvPr/>
      </p:nvGrpSpPr>
      <p:grpSpPr>
        <a:xfrm>
          <a:off x="0" y="0"/>
          <a:ext cx="0" cy="0"/>
          <a:chOff x="0" y="0"/>
          <a:chExt cx="0" cy="0"/>
        </a:xfrm>
      </p:grpSpPr>
      <p:sp>
        <p:nvSpPr>
          <p:cNvPr id="4077" name="Google Shape;4077;p37"/>
          <p:cNvSpPr txBox="1"/>
          <p:nvPr>
            <p:ph type="ctrTitle"/>
          </p:nvPr>
        </p:nvSpPr>
        <p:spPr>
          <a:xfrm>
            <a:off x="685800" y="2878750"/>
            <a:ext cx="5268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7</a:t>
            </a:r>
            <a:r>
              <a:rPr lang="en"/>
              <a:t>. SUMMARY</a:t>
            </a:r>
            <a:endParaRPr/>
          </a:p>
        </p:txBody>
      </p:sp>
      <p:sp>
        <p:nvSpPr>
          <p:cNvPr id="4078" name="Google Shape;4078;p37"/>
          <p:cNvSpPr txBox="1"/>
          <p:nvPr>
            <p:ph idx="1" type="subTitle"/>
          </p:nvPr>
        </p:nvSpPr>
        <p:spPr>
          <a:xfrm>
            <a:off x="685800" y="3983055"/>
            <a:ext cx="52689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2" name="Shape 4082"/>
        <p:cNvGrpSpPr/>
        <p:nvPr/>
      </p:nvGrpSpPr>
      <p:grpSpPr>
        <a:xfrm>
          <a:off x="0" y="0"/>
          <a:ext cx="0" cy="0"/>
          <a:chOff x="0" y="0"/>
          <a:chExt cx="0" cy="0"/>
        </a:xfrm>
      </p:grpSpPr>
      <p:sp>
        <p:nvSpPr>
          <p:cNvPr id="4083" name="Google Shape;4083;p38"/>
          <p:cNvSpPr txBox="1"/>
          <p:nvPr>
            <p:ph idx="4294967295" type="ctrTitle"/>
          </p:nvPr>
        </p:nvSpPr>
        <p:spPr>
          <a:xfrm>
            <a:off x="685800" y="745150"/>
            <a:ext cx="4863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solidFill>
                  <a:srgbClr val="80BFB7"/>
                </a:solidFill>
              </a:rPr>
              <a:t>THANKS!</a:t>
            </a:r>
            <a:endParaRPr sz="6000">
              <a:solidFill>
                <a:srgbClr val="80BFB7"/>
              </a:solidFill>
            </a:endParaRPr>
          </a:p>
        </p:txBody>
      </p:sp>
      <p:sp>
        <p:nvSpPr>
          <p:cNvPr id="4084" name="Google Shape;4084;p38"/>
          <p:cNvSpPr txBox="1"/>
          <p:nvPr>
            <p:ph idx="4294967295" type="subTitle"/>
          </p:nvPr>
        </p:nvSpPr>
        <p:spPr>
          <a:xfrm>
            <a:off x="685800" y="1944725"/>
            <a:ext cx="4863900" cy="78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3600">
                <a:solidFill>
                  <a:srgbClr val="D3EBD5"/>
                </a:solidFill>
                <a:highlight>
                  <a:srgbClr val="01597F"/>
                </a:highlight>
              </a:rPr>
              <a:t>Any questions?</a:t>
            </a:r>
            <a:endParaRPr sz="3600">
              <a:solidFill>
                <a:srgbClr val="D3EBD5"/>
              </a:solidFill>
              <a:highlight>
                <a:srgbClr val="01597F"/>
              </a:highlight>
            </a:endParaRPr>
          </a:p>
        </p:txBody>
      </p:sp>
      <p:sp>
        <p:nvSpPr>
          <p:cNvPr id="4085" name="Google Shape;4085;p38"/>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086" name="Google Shape;4086;p38"/>
          <p:cNvSpPr txBox="1"/>
          <p:nvPr>
            <p:ph idx="4294967295" type="subTitle"/>
          </p:nvPr>
        </p:nvSpPr>
        <p:spPr>
          <a:xfrm>
            <a:off x="685800" y="3996000"/>
            <a:ext cx="5075400" cy="724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solidFill>
                  <a:srgbClr val="80BFB7"/>
                </a:solidFill>
              </a:rPr>
              <a:t>References can be found in the report</a:t>
            </a:r>
            <a:endParaRPr>
              <a:solidFill>
                <a:srgbClr val="80BFB7"/>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7" name="Shape 3847"/>
        <p:cNvGrpSpPr/>
        <p:nvPr/>
      </p:nvGrpSpPr>
      <p:grpSpPr>
        <a:xfrm>
          <a:off x="0" y="0"/>
          <a:ext cx="0" cy="0"/>
          <a:chOff x="0" y="0"/>
          <a:chExt cx="0" cy="0"/>
        </a:xfrm>
      </p:grpSpPr>
      <p:pic>
        <p:nvPicPr>
          <p:cNvPr id="3848" name="Google Shape;3848;p15"/>
          <p:cNvPicPr preferRelativeResize="0"/>
          <p:nvPr/>
        </p:nvPicPr>
        <p:blipFill>
          <a:blip r:embed="rId3">
            <a:alphaModFix/>
          </a:blip>
          <a:stretch>
            <a:fillRect/>
          </a:stretch>
        </p:blipFill>
        <p:spPr>
          <a:xfrm>
            <a:off x="4952399" y="3343112"/>
            <a:ext cx="1873200" cy="1594500"/>
          </a:xfrm>
          <a:prstGeom prst="roundRect">
            <a:avLst>
              <a:gd fmla="val 16667" name="adj"/>
            </a:avLst>
          </a:prstGeom>
          <a:noFill/>
          <a:ln>
            <a:noFill/>
          </a:ln>
          <a:effectLst>
            <a:outerShdw blurRad="371475" rotWithShape="0" algn="bl" dir="6120000" dist="57150">
              <a:schemeClr val="dk2">
                <a:alpha val="50000"/>
              </a:schemeClr>
            </a:outerShdw>
          </a:effectLst>
        </p:spPr>
      </p:pic>
      <p:sp>
        <p:nvSpPr>
          <p:cNvPr id="3849" name="Google Shape;3849;p15"/>
          <p:cNvSpPr txBox="1"/>
          <p:nvPr>
            <p:ph type="title"/>
          </p:nvPr>
        </p:nvSpPr>
        <p:spPr>
          <a:xfrm>
            <a:off x="718300" y="358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Cryptojacking?</a:t>
            </a:r>
            <a:endParaRPr/>
          </a:p>
        </p:txBody>
      </p:sp>
      <p:sp>
        <p:nvSpPr>
          <p:cNvPr id="3850" name="Google Shape;3850;p15"/>
          <p:cNvSpPr txBox="1"/>
          <p:nvPr>
            <p:ph idx="1" type="body"/>
          </p:nvPr>
        </p:nvSpPr>
        <p:spPr>
          <a:xfrm>
            <a:off x="718300" y="927350"/>
            <a:ext cx="6990900" cy="786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b="1" lang="en" sz="3000">
                <a:latin typeface="Georgia"/>
                <a:ea typeface="Georgia"/>
                <a:cs typeface="Georgia"/>
                <a:sym typeface="Georgia"/>
              </a:rPr>
              <a:t>“</a:t>
            </a:r>
            <a:r>
              <a:rPr i="1" lang="en" sz="2000"/>
              <a:t>The secret use of your computing device to mine cryptocurrency</a:t>
            </a:r>
            <a:r>
              <a:rPr b="1" lang="en" sz="3000">
                <a:latin typeface="Georgia"/>
                <a:ea typeface="Georgia"/>
                <a:cs typeface="Georgia"/>
                <a:sym typeface="Georgia"/>
              </a:rPr>
              <a:t>”</a:t>
            </a:r>
            <a:endParaRPr b="1" sz="3000">
              <a:latin typeface="Georgia"/>
              <a:ea typeface="Georgia"/>
              <a:cs typeface="Georgia"/>
              <a:sym typeface="Georgia"/>
            </a:endParaRPr>
          </a:p>
        </p:txBody>
      </p:sp>
      <p:sp>
        <p:nvSpPr>
          <p:cNvPr id="3851" name="Google Shape;3851;p1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852" name="Google Shape;3852;p15"/>
          <p:cNvPicPr preferRelativeResize="0"/>
          <p:nvPr/>
        </p:nvPicPr>
        <p:blipFill>
          <a:blip r:embed="rId4">
            <a:alphaModFix/>
          </a:blip>
          <a:stretch>
            <a:fillRect/>
          </a:stretch>
        </p:blipFill>
        <p:spPr>
          <a:xfrm>
            <a:off x="5695188" y="1710441"/>
            <a:ext cx="1784100" cy="1290300"/>
          </a:xfrm>
          <a:prstGeom prst="roundRect">
            <a:avLst>
              <a:gd fmla="val 16667" name="adj"/>
            </a:avLst>
          </a:prstGeom>
          <a:noFill/>
          <a:ln>
            <a:noFill/>
          </a:ln>
          <a:effectLst>
            <a:outerShdw blurRad="414338" rotWithShape="0" algn="bl" dir="6240000" dist="114300">
              <a:srgbClr val="01597F">
                <a:alpha val="64000"/>
              </a:srgbClr>
            </a:outerShdw>
          </a:effectLst>
        </p:spPr>
      </p:pic>
      <p:pic>
        <p:nvPicPr>
          <p:cNvPr id="3853" name="Google Shape;3853;p15"/>
          <p:cNvPicPr preferRelativeResize="0"/>
          <p:nvPr/>
        </p:nvPicPr>
        <p:blipFill>
          <a:blip r:embed="rId5">
            <a:alphaModFix/>
          </a:blip>
          <a:stretch>
            <a:fillRect/>
          </a:stretch>
        </p:blipFill>
        <p:spPr>
          <a:xfrm>
            <a:off x="1262431" y="3343102"/>
            <a:ext cx="2341200" cy="1594500"/>
          </a:xfrm>
          <a:prstGeom prst="roundRect">
            <a:avLst>
              <a:gd fmla="val 16667" name="adj"/>
            </a:avLst>
          </a:prstGeom>
          <a:noFill/>
          <a:ln>
            <a:noFill/>
          </a:ln>
          <a:effectLst>
            <a:outerShdw blurRad="328613" rotWithShape="0" algn="bl" dir="5880000" dist="85725">
              <a:srgbClr val="0B87A1">
                <a:alpha val="50000"/>
              </a:srgbClr>
            </a:outerShdw>
          </a:effectLst>
        </p:spPr>
      </p:pic>
      <p:pic>
        <p:nvPicPr>
          <p:cNvPr id="3854" name="Google Shape;3854;p15"/>
          <p:cNvPicPr preferRelativeResize="0"/>
          <p:nvPr/>
        </p:nvPicPr>
        <p:blipFill rotWithShape="1">
          <a:blip r:embed="rId6">
            <a:alphaModFix/>
          </a:blip>
          <a:srcRect b="0" l="17292" r="17305" t="6576"/>
          <a:stretch/>
        </p:blipFill>
        <p:spPr>
          <a:xfrm>
            <a:off x="3444261" y="1703150"/>
            <a:ext cx="1894800" cy="1305000"/>
          </a:xfrm>
          <a:prstGeom prst="roundRect">
            <a:avLst>
              <a:gd fmla="val 16667" name="adj"/>
            </a:avLst>
          </a:prstGeom>
          <a:noFill/>
          <a:ln>
            <a:noFill/>
          </a:ln>
          <a:effectLst>
            <a:outerShdw blurRad="442913" rotWithShape="0" algn="bl" dir="6000000" dist="142875">
              <a:srgbClr val="80BFB7">
                <a:alpha val="76000"/>
              </a:srgbClr>
            </a:outerShdw>
          </a:effectLst>
        </p:spPr>
      </p:pic>
      <p:pic>
        <p:nvPicPr>
          <p:cNvPr id="3855" name="Google Shape;3855;p15"/>
          <p:cNvPicPr preferRelativeResize="0"/>
          <p:nvPr/>
        </p:nvPicPr>
        <p:blipFill>
          <a:blip r:embed="rId7">
            <a:alphaModFix/>
          </a:blip>
          <a:stretch>
            <a:fillRect/>
          </a:stretch>
        </p:blipFill>
        <p:spPr>
          <a:xfrm>
            <a:off x="487813" y="1703162"/>
            <a:ext cx="2600328" cy="1304975"/>
          </a:xfrm>
          <a:prstGeom prst="rect">
            <a:avLst/>
          </a:prstGeom>
          <a:noFill/>
          <a:ln>
            <a:noFill/>
          </a:ln>
          <a:effectLst>
            <a:outerShdw blurRad="185738" rotWithShape="0" algn="bl" dir="6300000" dist="76200">
              <a:schemeClr val="dk2">
                <a:alpha val="70000"/>
              </a:scheme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9" name="Shape 3859"/>
        <p:cNvGrpSpPr/>
        <p:nvPr/>
      </p:nvGrpSpPr>
      <p:grpSpPr>
        <a:xfrm>
          <a:off x="0" y="0"/>
          <a:ext cx="0" cy="0"/>
          <a:chOff x="0" y="0"/>
          <a:chExt cx="0" cy="0"/>
        </a:xfrm>
      </p:grpSpPr>
      <p:sp>
        <p:nvSpPr>
          <p:cNvPr id="3860" name="Google Shape;3860;p16"/>
          <p:cNvSpPr txBox="1"/>
          <p:nvPr>
            <p:ph type="title"/>
          </p:nvPr>
        </p:nvSpPr>
        <p:spPr>
          <a:xfrm>
            <a:off x="718300" y="356616"/>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Relation to Cloud Computing</a:t>
            </a:r>
            <a:endParaRPr/>
          </a:p>
        </p:txBody>
      </p:sp>
      <p:sp>
        <p:nvSpPr>
          <p:cNvPr id="3861" name="Google Shape;3861;p16"/>
          <p:cNvSpPr txBox="1"/>
          <p:nvPr>
            <p:ph idx="2" type="body"/>
          </p:nvPr>
        </p:nvSpPr>
        <p:spPr>
          <a:xfrm>
            <a:off x="705763" y="3628175"/>
            <a:ext cx="3242400" cy="1365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200">
                <a:latin typeface="Titillium Web"/>
                <a:ea typeface="Titillium Web"/>
                <a:cs typeface="Titillium Web"/>
                <a:sym typeface="Titillium Web"/>
              </a:rPr>
              <a:t>Ways of achieving Cryptojacking:</a:t>
            </a:r>
            <a:endParaRPr b="1" sz="1200">
              <a:latin typeface="Titillium Web"/>
              <a:ea typeface="Titillium Web"/>
              <a:cs typeface="Titillium Web"/>
              <a:sym typeface="Titillium Web"/>
            </a:endParaRPr>
          </a:p>
          <a:p>
            <a:pPr indent="-304800" lvl="0" marL="457200" rtl="0" algn="l">
              <a:spcBef>
                <a:spcPts val="600"/>
              </a:spcBef>
              <a:spcAft>
                <a:spcPts val="0"/>
              </a:spcAft>
              <a:buClr>
                <a:srgbClr val="80BFB7"/>
              </a:buClr>
              <a:buSzPts val="1200"/>
              <a:buAutoNum type="arabicPeriod"/>
            </a:pPr>
            <a:r>
              <a:rPr lang="en" sz="1200"/>
              <a:t>Secretly installing a program in the victim’s computer.</a:t>
            </a:r>
            <a:endParaRPr sz="1200"/>
          </a:p>
          <a:p>
            <a:pPr indent="-304800" lvl="0" marL="457200" rtl="0" algn="l">
              <a:spcBef>
                <a:spcPts val="0"/>
              </a:spcBef>
              <a:spcAft>
                <a:spcPts val="0"/>
              </a:spcAft>
              <a:buClr>
                <a:srgbClr val="80BFB7"/>
              </a:buClr>
              <a:buSzPts val="1200"/>
              <a:buAutoNum type="arabicPeriod"/>
            </a:pPr>
            <a:r>
              <a:rPr lang="en" sz="1200"/>
              <a:t>In-browser cryptojacking, which doesn’t require any program being installed.</a:t>
            </a:r>
            <a:endParaRPr sz="1200"/>
          </a:p>
          <a:p>
            <a:pPr indent="0" lvl="0" marL="0" rtl="0" algn="l">
              <a:spcBef>
                <a:spcPts val="600"/>
              </a:spcBef>
              <a:spcAft>
                <a:spcPts val="0"/>
              </a:spcAft>
              <a:buClr>
                <a:schemeClr val="dk1"/>
              </a:buClr>
              <a:buSzPts val="1100"/>
              <a:buFont typeface="Arial"/>
              <a:buNone/>
            </a:pPr>
            <a:r>
              <a:t/>
            </a:r>
            <a:endParaRPr b="1" sz="1200"/>
          </a:p>
        </p:txBody>
      </p:sp>
      <p:sp>
        <p:nvSpPr>
          <p:cNvPr id="3862" name="Google Shape;3862;p1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pSp>
        <p:nvGrpSpPr>
          <p:cNvPr id="3863" name="Google Shape;3863;p16"/>
          <p:cNvGrpSpPr/>
          <p:nvPr/>
        </p:nvGrpSpPr>
        <p:grpSpPr>
          <a:xfrm>
            <a:off x="-29062" y="1541500"/>
            <a:ext cx="4712025" cy="1759200"/>
            <a:chOff x="-29062" y="1770100"/>
            <a:chExt cx="4712025" cy="1759200"/>
          </a:xfrm>
        </p:grpSpPr>
        <p:sp>
          <p:nvSpPr>
            <p:cNvPr id="3864" name="Google Shape;3864;p16"/>
            <p:cNvSpPr/>
            <p:nvPr/>
          </p:nvSpPr>
          <p:spPr>
            <a:xfrm rot="-711236">
              <a:off x="2528338" y="2627201"/>
              <a:ext cx="1350909" cy="57662"/>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6"/>
            <p:cNvSpPr/>
            <p:nvPr/>
          </p:nvSpPr>
          <p:spPr>
            <a:xfrm flipH="1" rot="711236">
              <a:off x="1236658" y="2627201"/>
              <a:ext cx="1350909" cy="57662"/>
            </a:xfrm>
            <a:prstGeom prst="roundRect">
              <a:avLst>
                <a:gd fmla="val 50000" name="adj"/>
              </a:avLst>
            </a:pr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6"/>
            <p:cNvSpPr/>
            <p:nvPr/>
          </p:nvSpPr>
          <p:spPr>
            <a:xfrm rot="-711236">
              <a:off x="-37467" y="2627201"/>
              <a:ext cx="1350909" cy="57662"/>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7" name="Google Shape;3867;p16"/>
            <p:cNvGrpSpPr/>
            <p:nvPr/>
          </p:nvGrpSpPr>
          <p:grpSpPr>
            <a:xfrm>
              <a:off x="429700" y="1770100"/>
              <a:ext cx="1684200" cy="858725"/>
              <a:chOff x="1191700" y="1770100"/>
              <a:chExt cx="1684200" cy="858725"/>
            </a:xfrm>
          </p:grpSpPr>
          <p:grpSp>
            <p:nvGrpSpPr>
              <p:cNvPr id="3868" name="Google Shape;3868;p16"/>
              <p:cNvGrpSpPr/>
              <p:nvPr/>
            </p:nvGrpSpPr>
            <p:grpSpPr>
              <a:xfrm>
                <a:off x="1191700" y="1770100"/>
                <a:ext cx="1684200" cy="623100"/>
                <a:chOff x="1208850" y="497750"/>
                <a:chExt cx="1684200" cy="623100"/>
              </a:xfrm>
            </p:grpSpPr>
            <p:sp>
              <p:nvSpPr>
                <p:cNvPr id="3869" name="Google Shape;3869;p16"/>
                <p:cNvSpPr/>
                <p:nvPr/>
              </p:nvSpPr>
              <p:spPr>
                <a:xfrm>
                  <a:off x="1208850" y="497750"/>
                  <a:ext cx="1684200" cy="521400"/>
                </a:xfrm>
                <a:prstGeom prst="roundRect">
                  <a:avLst>
                    <a:gd fmla="val 11363"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Cloud Computing</a:t>
                  </a:r>
                  <a:endParaRPr>
                    <a:solidFill>
                      <a:schemeClr val="lt1"/>
                    </a:solidFill>
                  </a:endParaRPr>
                </a:p>
              </p:txBody>
            </p:sp>
            <p:sp>
              <p:nvSpPr>
                <p:cNvPr id="3870" name="Google Shape;3870;p16"/>
                <p:cNvSpPr/>
                <p:nvPr/>
              </p:nvSpPr>
              <p:spPr>
                <a:xfrm rot="10800000">
                  <a:off x="1947600" y="942950"/>
                  <a:ext cx="206700" cy="1779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1" name="Google Shape;3871;p16"/>
              <p:cNvSpPr/>
              <p:nvPr/>
            </p:nvSpPr>
            <p:spPr>
              <a:xfrm rot="-1789476">
                <a:off x="1953565" y="2439099"/>
                <a:ext cx="160451" cy="160451"/>
              </a:xfrm>
              <a:prstGeom prst="ellipse">
                <a:avLst/>
              </a:prstGeom>
              <a:solidFill>
                <a:schemeClr val="accent1"/>
              </a:solidFill>
              <a:ln cap="flat" cmpd="sng" w="38100">
                <a:solidFill>
                  <a:srgbClr val="80B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2" name="Google Shape;3872;p16"/>
            <p:cNvGrpSpPr/>
            <p:nvPr/>
          </p:nvGrpSpPr>
          <p:grpSpPr>
            <a:xfrm rot="10800000">
              <a:off x="1719338" y="2670575"/>
              <a:ext cx="1684200" cy="858725"/>
              <a:chOff x="1191700" y="1770100"/>
              <a:chExt cx="1684200" cy="858725"/>
            </a:xfrm>
          </p:grpSpPr>
          <p:grpSp>
            <p:nvGrpSpPr>
              <p:cNvPr id="3873" name="Google Shape;3873;p16"/>
              <p:cNvGrpSpPr/>
              <p:nvPr/>
            </p:nvGrpSpPr>
            <p:grpSpPr>
              <a:xfrm>
                <a:off x="1191700" y="1770100"/>
                <a:ext cx="1684200" cy="623100"/>
                <a:chOff x="1208850" y="497750"/>
                <a:chExt cx="1684200" cy="623100"/>
              </a:xfrm>
            </p:grpSpPr>
            <p:sp>
              <p:nvSpPr>
                <p:cNvPr id="3874" name="Google Shape;3874;p16"/>
                <p:cNvSpPr/>
                <p:nvPr/>
              </p:nvSpPr>
              <p:spPr>
                <a:xfrm rot="10800000">
                  <a:off x="1208850" y="497750"/>
                  <a:ext cx="1684200" cy="521400"/>
                </a:xfrm>
                <a:prstGeom prst="roundRect">
                  <a:avLst>
                    <a:gd fmla="val 11363"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Cryptocurrencies</a:t>
                  </a:r>
                  <a:endParaRPr>
                    <a:solidFill>
                      <a:schemeClr val="lt1"/>
                    </a:solidFill>
                  </a:endParaRPr>
                </a:p>
              </p:txBody>
            </p:sp>
            <p:sp>
              <p:nvSpPr>
                <p:cNvPr id="3875" name="Google Shape;3875;p16"/>
                <p:cNvSpPr/>
                <p:nvPr/>
              </p:nvSpPr>
              <p:spPr>
                <a:xfrm rot="10800000">
                  <a:off x="1947600" y="942950"/>
                  <a:ext cx="206700" cy="1779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6" name="Google Shape;3876;p16"/>
              <p:cNvSpPr/>
              <p:nvPr/>
            </p:nvSpPr>
            <p:spPr>
              <a:xfrm rot="-1789476">
                <a:off x="1953565" y="2439099"/>
                <a:ext cx="160451" cy="160451"/>
              </a:xfrm>
              <a:prstGeom prst="ellipse">
                <a:avLst/>
              </a:prstGeom>
              <a:solidFill>
                <a:srgbClr val="80BFB7"/>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7" name="Google Shape;3877;p16"/>
            <p:cNvGrpSpPr/>
            <p:nvPr/>
          </p:nvGrpSpPr>
          <p:grpSpPr>
            <a:xfrm>
              <a:off x="2998763" y="1770100"/>
              <a:ext cx="1684200" cy="858725"/>
              <a:chOff x="1191700" y="1770100"/>
              <a:chExt cx="1684200" cy="858725"/>
            </a:xfrm>
          </p:grpSpPr>
          <p:grpSp>
            <p:nvGrpSpPr>
              <p:cNvPr id="3878" name="Google Shape;3878;p16"/>
              <p:cNvGrpSpPr/>
              <p:nvPr/>
            </p:nvGrpSpPr>
            <p:grpSpPr>
              <a:xfrm>
                <a:off x="1191700" y="1770100"/>
                <a:ext cx="1684200" cy="623100"/>
                <a:chOff x="1208850" y="497750"/>
                <a:chExt cx="1684200" cy="623100"/>
              </a:xfrm>
            </p:grpSpPr>
            <p:sp>
              <p:nvSpPr>
                <p:cNvPr id="3879" name="Google Shape;3879;p16"/>
                <p:cNvSpPr/>
                <p:nvPr/>
              </p:nvSpPr>
              <p:spPr>
                <a:xfrm>
                  <a:off x="1208850" y="497750"/>
                  <a:ext cx="1684200" cy="521400"/>
                </a:xfrm>
                <a:prstGeom prst="roundRect">
                  <a:avLst>
                    <a:gd fmla="val 11363"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Cryptojacking</a:t>
                  </a:r>
                  <a:endParaRPr>
                    <a:solidFill>
                      <a:schemeClr val="lt1"/>
                    </a:solidFill>
                  </a:endParaRPr>
                </a:p>
              </p:txBody>
            </p:sp>
            <p:sp>
              <p:nvSpPr>
                <p:cNvPr id="3880" name="Google Shape;3880;p16"/>
                <p:cNvSpPr/>
                <p:nvPr/>
              </p:nvSpPr>
              <p:spPr>
                <a:xfrm rot="10800000">
                  <a:off x="1947600" y="942950"/>
                  <a:ext cx="206700" cy="1779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1" name="Google Shape;3881;p16"/>
              <p:cNvSpPr/>
              <p:nvPr/>
            </p:nvSpPr>
            <p:spPr>
              <a:xfrm rot="-1789476">
                <a:off x="1953565" y="2439099"/>
                <a:ext cx="160451" cy="160451"/>
              </a:xfrm>
              <a:prstGeom prst="ellipse">
                <a:avLst/>
              </a:prstGeom>
              <a:solidFill>
                <a:schemeClr val="accent1"/>
              </a:solidFill>
              <a:ln cap="flat" cmpd="sng" w="38100">
                <a:solidFill>
                  <a:srgbClr val="80B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882" name="Google Shape;3882;p16"/>
          <p:cNvPicPr preferRelativeResize="0"/>
          <p:nvPr/>
        </p:nvPicPr>
        <p:blipFill>
          <a:blip r:embed="rId3">
            <a:alphaModFix/>
          </a:blip>
          <a:stretch>
            <a:fillRect/>
          </a:stretch>
        </p:blipFill>
        <p:spPr>
          <a:xfrm>
            <a:off x="4033175" y="2182325"/>
            <a:ext cx="3463375" cy="2658450"/>
          </a:xfrm>
          <a:prstGeom prst="rect">
            <a:avLst/>
          </a:prstGeom>
          <a:noFill/>
          <a:ln>
            <a:noFill/>
          </a:ln>
          <a:effectLst>
            <a:outerShdw blurRad="185738" rotWithShape="0" algn="bl" dir="5880000" dist="66675">
              <a:srgbClr val="B7B7B7">
                <a:alpha val="50000"/>
              </a:srgbClr>
            </a:outerShdw>
          </a:effectLst>
        </p:spPr>
      </p:pic>
      <p:pic>
        <p:nvPicPr>
          <p:cNvPr id="3883" name="Google Shape;3883;p16"/>
          <p:cNvPicPr preferRelativeResize="0"/>
          <p:nvPr/>
        </p:nvPicPr>
        <p:blipFill rotWithShape="1">
          <a:blip r:embed="rId4">
            <a:alphaModFix amt="84000"/>
          </a:blip>
          <a:srcRect b="37185" l="0" r="0" t="0"/>
          <a:stretch/>
        </p:blipFill>
        <p:spPr>
          <a:xfrm>
            <a:off x="429768" y="1541500"/>
            <a:ext cx="1682400" cy="521100"/>
          </a:xfrm>
          <a:prstGeom prst="roundRect">
            <a:avLst>
              <a:gd fmla="val 16667" name="adj"/>
            </a:avLst>
          </a:prstGeom>
          <a:noFill/>
          <a:ln>
            <a:noFill/>
          </a:ln>
          <a:effectLst>
            <a:outerShdw blurRad="642938" rotWithShape="0" algn="bl" dir="5400000" dist="19050">
              <a:srgbClr val="CCCCCC">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7" name="Shape 3887"/>
        <p:cNvGrpSpPr/>
        <p:nvPr/>
      </p:nvGrpSpPr>
      <p:grpSpPr>
        <a:xfrm>
          <a:off x="0" y="0"/>
          <a:ext cx="0" cy="0"/>
          <a:chOff x="0" y="0"/>
          <a:chExt cx="0" cy="0"/>
        </a:xfrm>
      </p:grpSpPr>
      <p:sp>
        <p:nvSpPr>
          <p:cNvPr id="3888" name="Google Shape;3888;p17"/>
          <p:cNvSpPr txBox="1"/>
          <p:nvPr>
            <p:ph type="ctrTitle"/>
          </p:nvPr>
        </p:nvSpPr>
        <p:spPr>
          <a:xfrm>
            <a:off x="685800" y="2878750"/>
            <a:ext cx="5268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 CONTEXT</a:t>
            </a:r>
            <a:endParaRPr/>
          </a:p>
        </p:txBody>
      </p:sp>
      <p:sp>
        <p:nvSpPr>
          <p:cNvPr id="3889" name="Google Shape;3889;p17"/>
          <p:cNvSpPr txBox="1"/>
          <p:nvPr>
            <p:ph idx="1" type="subTitle"/>
          </p:nvPr>
        </p:nvSpPr>
        <p:spPr>
          <a:xfrm>
            <a:off x="685800" y="3983055"/>
            <a:ext cx="52689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Understanding the basics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93" name="Shape 3893"/>
        <p:cNvGrpSpPr/>
        <p:nvPr/>
      </p:nvGrpSpPr>
      <p:grpSpPr>
        <a:xfrm>
          <a:off x="0" y="0"/>
          <a:ext cx="0" cy="0"/>
          <a:chOff x="0" y="0"/>
          <a:chExt cx="0" cy="0"/>
        </a:xfrm>
      </p:grpSpPr>
      <p:sp>
        <p:nvSpPr>
          <p:cNvPr id="3894" name="Google Shape;3894;p18"/>
          <p:cNvSpPr txBox="1"/>
          <p:nvPr>
            <p:ph type="title"/>
          </p:nvPr>
        </p:nvSpPr>
        <p:spPr>
          <a:xfrm>
            <a:off x="718300" y="356616"/>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are Cryptocurrencies?</a:t>
            </a:r>
            <a:endParaRPr/>
          </a:p>
        </p:txBody>
      </p:sp>
      <p:sp>
        <p:nvSpPr>
          <p:cNvPr id="3895" name="Google Shape;3895;p18"/>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896" name="Google Shape;3896;p18"/>
          <p:cNvPicPr preferRelativeResize="0"/>
          <p:nvPr/>
        </p:nvPicPr>
        <p:blipFill>
          <a:blip r:embed="rId3">
            <a:alphaModFix/>
          </a:blip>
          <a:stretch>
            <a:fillRect/>
          </a:stretch>
        </p:blipFill>
        <p:spPr>
          <a:xfrm>
            <a:off x="736825" y="1341838"/>
            <a:ext cx="1652876" cy="1652876"/>
          </a:xfrm>
          <a:prstGeom prst="rect">
            <a:avLst/>
          </a:prstGeom>
          <a:noFill/>
          <a:ln>
            <a:noFill/>
          </a:ln>
          <a:effectLst>
            <a:outerShdw blurRad="128588" rotWithShape="0" algn="bl" dir="6000000" dist="57150">
              <a:schemeClr val="accent4">
                <a:alpha val="50000"/>
              </a:schemeClr>
            </a:outerShdw>
          </a:effectLst>
        </p:spPr>
      </p:pic>
      <p:pic>
        <p:nvPicPr>
          <p:cNvPr id="3897" name="Google Shape;3897;p18"/>
          <p:cNvPicPr preferRelativeResize="0"/>
          <p:nvPr/>
        </p:nvPicPr>
        <p:blipFill rotWithShape="1">
          <a:blip r:embed="rId4">
            <a:alphaModFix/>
          </a:blip>
          <a:srcRect b="12127" l="14166" r="9503" t="7879"/>
          <a:stretch/>
        </p:blipFill>
        <p:spPr>
          <a:xfrm>
            <a:off x="3036125" y="1513962"/>
            <a:ext cx="1394150" cy="1461051"/>
          </a:xfrm>
          <a:prstGeom prst="rect">
            <a:avLst/>
          </a:prstGeom>
          <a:noFill/>
          <a:ln>
            <a:noFill/>
          </a:ln>
          <a:effectLst>
            <a:outerShdw blurRad="157163" rotWithShape="0" algn="bl" dir="6120000" dist="66675">
              <a:srgbClr val="3C78D8">
                <a:alpha val="58000"/>
              </a:srgbClr>
            </a:outerShdw>
          </a:effectLst>
        </p:spPr>
      </p:pic>
      <p:pic>
        <p:nvPicPr>
          <p:cNvPr id="3898" name="Google Shape;3898;p18"/>
          <p:cNvPicPr preferRelativeResize="0"/>
          <p:nvPr/>
        </p:nvPicPr>
        <p:blipFill rotWithShape="1">
          <a:blip r:embed="rId5">
            <a:alphaModFix/>
          </a:blip>
          <a:srcRect b="14872" l="20749" r="21340" t="11937"/>
          <a:stretch/>
        </p:blipFill>
        <p:spPr>
          <a:xfrm>
            <a:off x="5433275" y="1654200"/>
            <a:ext cx="1525750" cy="1225500"/>
          </a:xfrm>
          <a:prstGeom prst="rect">
            <a:avLst/>
          </a:prstGeom>
          <a:noFill/>
          <a:ln>
            <a:noFill/>
          </a:ln>
          <a:effectLst>
            <a:outerShdw blurRad="185738" rotWithShape="0" algn="bl" dir="6000000" dist="47625">
              <a:schemeClr val="accent2">
                <a:alpha val="50000"/>
              </a:schemeClr>
            </a:outerShdw>
          </a:effectLst>
        </p:spPr>
      </p:pic>
      <p:pic>
        <p:nvPicPr>
          <p:cNvPr id="3899" name="Google Shape;3899;p18"/>
          <p:cNvPicPr preferRelativeResize="0"/>
          <p:nvPr/>
        </p:nvPicPr>
        <p:blipFill rotWithShape="1">
          <a:blip r:embed="rId6">
            <a:alphaModFix/>
          </a:blip>
          <a:srcRect b="14980" l="13344" r="0" t="5754"/>
          <a:stretch/>
        </p:blipFill>
        <p:spPr>
          <a:xfrm>
            <a:off x="736825" y="3298027"/>
            <a:ext cx="1652875" cy="1308723"/>
          </a:xfrm>
          <a:prstGeom prst="rect">
            <a:avLst/>
          </a:prstGeom>
          <a:noFill/>
          <a:ln>
            <a:noFill/>
          </a:ln>
          <a:effectLst>
            <a:outerShdw blurRad="228600" rotWithShape="0" algn="bl" dir="6120000" dist="104775">
              <a:srgbClr val="D3EBD5">
                <a:alpha val="62000"/>
              </a:srgbClr>
            </a:outerShdw>
          </a:effectLst>
        </p:spPr>
      </p:pic>
      <p:pic>
        <p:nvPicPr>
          <p:cNvPr id="3900" name="Google Shape;3900;p18"/>
          <p:cNvPicPr preferRelativeResize="0"/>
          <p:nvPr/>
        </p:nvPicPr>
        <p:blipFill>
          <a:blip r:embed="rId7">
            <a:alphaModFix/>
          </a:blip>
          <a:stretch>
            <a:fillRect/>
          </a:stretch>
        </p:blipFill>
        <p:spPr>
          <a:xfrm>
            <a:off x="3036125" y="3274975"/>
            <a:ext cx="1394150" cy="1394150"/>
          </a:xfrm>
          <a:prstGeom prst="rect">
            <a:avLst/>
          </a:prstGeom>
          <a:noFill/>
          <a:ln>
            <a:noFill/>
          </a:ln>
          <a:effectLst>
            <a:outerShdw blurRad="200025" rotWithShape="0" algn="bl" dir="5400000" dist="47625">
              <a:srgbClr val="999999">
                <a:alpha val="50000"/>
              </a:srgbClr>
            </a:outerShdw>
          </a:effectLst>
        </p:spPr>
      </p:pic>
      <p:pic>
        <p:nvPicPr>
          <p:cNvPr id="3901" name="Google Shape;3901;p18"/>
          <p:cNvPicPr preferRelativeResize="0"/>
          <p:nvPr/>
        </p:nvPicPr>
        <p:blipFill>
          <a:blip r:embed="rId8">
            <a:alphaModFix/>
          </a:blip>
          <a:stretch>
            <a:fillRect/>
          </a:stretch>
        </p:blipFill>
        <p:spPr>
          <a:xfrm>
            <a:off x="5076705" y="3212600"/>
            <a:ext cx="2238895" cy="1394150"/>
          </a:xfrm>
          <a:prstGeom prst="rect">
            <a:avLst/>
          </a:prstGeom>
          <a:noFill/>
          <a:ln>
            <a:noFill/>
          </a:ln>
          <a:effectLst>
            <a:outerShdw blurRad="200025" rotWithShape="0" algn="bl" dir="6180000" dist="47625">
              <a:schemeClr val="dk2">
                <a:alpha val="50000"/>
              </a:scheme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5" name="Shape 3905"/>
        <p:cNvGrpSpPr/>
        <p:nvPr/>
      </p:nvGrpSpPr>
      <p:grpSpPr>
        <a:xfrm>
          <a:off x="0" y="0"/>
          <a:ext cx="0" cy="0"/>
          <a:chOff x="0" y="0"/>
          <a:chExt cx="0" cy="0"/>
        </a:xfrm>
      </p:grpSpPr>
      <p:sp>
        <p:nvSpPr>
          <p:cNvPr id="3906" name="Google Shape;3906;p19"/>
          <p:cNvSpPr txBox="1"/>
          <p:nvPr>
            <p:ph type="title"/>
          </p:nvPr>
        </p:nvSpPr>
        <p:spPr>
          <a:xfrm>
            <a:off x="718300" y="356616"/>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are Cryptocurrencies?</a:t>
            </a:r>
            <a:endParaRPr/>
          </a:p>
        </p:txBody>
      </p:sp>
      <p:sp>
        <p:nvSpPr>
          <p:cNvPr id="3907" name="Google Shape;3907;p19"/>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908" name="Google Shape;3908;p19"/>
          <p:cNvPicPr preferRelativeResize="0"/>
          <p:nvPr/>
        </p:nvPicPr>
        <p:blipFill>
          <a:blip r:embed="rId3">
            <a:alphaModFix/>
          </a:blip>
          <a:stretch>
            <a:fillRect/>
          </a:stretch>
        </p:blipFill>
        <p:spPr>
          <a:xfrm>
            <a:off x="736825" y="1341838"/>
            <a:ext cx="1652876" cy="1652876"/>
          </a:xfrm>
          <a:prstGeom prst="rect">
            <a:avLst/>
          </a:prstGeom>
          <a:noFill/>
          <a:ln>
            <a:noFill/>
          </a:ln>
          <a:effectLst>
            <a:outerShdw blurRad="128588" rotWithShape="0" algn="bl" dir="6000000" dist="57150">
              <a:schemeClr val="accent4">
                <a:alpha val="50000"/>
              </a:schemeClr>
            </a:outerShdw>
          </a:effectLst>
        </p:spPr>
      </p:pic>
      <p:pic>
        <p:nvPicPr>
          <p:cNvPr id="3909" name="Google Shape;3909;p19"/>
          <p:cNvPicPr preferRelativeResize="0"/>
          <p:nvPr/>
        </p:nvPicPr>
        <p:blipFill rotWithShape="1">
          <a:blip r:embed="rId4">
            <a:alphaModFix/>
          </a:blip>
          <a:srcRect b="12127" l="14166" r="9503" t="7879"/>
          <a:stretch/>
        </p:blipFill>
        <p:spPr>
          <a:xfrm>
            <a:off x="3036125" y="1513962"/>
            <a:ext cx="1394150" cy="1461051"/>
          </a:xfrm>
          <a:prstGeom prst="rect">
            <a:avLst/>
          </a:prstGeom>
          <a:noFill/>
          <a:ln>
            <a:noFill/>
          </a:ln>
          <a:effectLst>
            <a:outerShdw blurRad="157163" rotWithShape="0" algn="bl" dir="6120000" dist="66675">
              <a:srgbClr val="3C78D8">
                <a:alpha val="58000"/>
              </a:srgbClr>
            </a:outerShdw>
          </a:effectLst>
        </p:spPr>
      </p:pic>
      <p:pic>
        <p:nvPicPr>
          <p:cNvPr id="3910" name="Google Shape;3910;p19"/>
          <p:cNvPicPr preferRelativeResize="0"/>
          <p:nvPr/>
        </p:nvPicPr>
        <p:blipFill rotWithShape="1">
          <a:blip r:embed="rId5">
            <a:alphaModFix/>
          </a:blip>
          <a:srcRect b="14872" l="20749" r="21340" t="11937"/>
          <a:stretch/>
        </p:blipFill>
        <p:spPr>
          <a:xfrm>
            <a:off x="5433275" y="1654200"/>
            <a:ext cx="1525750" cy="1225500"/>
          </a:xfrm>
          <a:prstGeom prst="rect">
            <a:avLst/>
          </a:prstGeom>
          <a:noFill/>
          <a:ln>
            <a:noFill/>
          </a:ln>
          <a:effectLst>
            <a:outerShdw blurRad="185738" rotWithShape="0" algn="bl" dir="6000000" dist="47625">
              <a:schemeClr val="accent2">
                <a:alpha val="50000"/>
              </a:schemeClr>
            </a:outerShdw>
          </a:effectLst>
        </p:spPr>
      </p:pic>
      <p:pic>
        <p:nvPicPr>
          <p:cNvPr id="3911" name="Google Shape;3911;p19"/>
          <p:cNvPicPr preferRelativeResize="0"/>
          <p:nvPr/>
        </p:nvPicPr>
        <p:blipFill rotWithShape="1">
          <a:blip r:embed="rId6">
            <a:alphaModFix/>
          </a:blip>
          <a:srcRect b="14980" l="13344" r="0" t="5754"/>
          <a:stretch/>
        </p:blipFill>
        <p:spPr>
          <a:xfrm>
            <a:off x="736825" y="3298027"/>
            <a:ext cx="1652875" cy="1308723"/>
          </a:xfrm>
          <a:prstGeom prst="rect">
            <a:avLst/>
          </a:prstGeom>
          <a:noFill/>
          <a:ln>
            <a:noFill/>
          </a:ln>
          <a:effectLst>
            <a:outerShdw blurRad="228600" rotWithShape="0" algn="bl" dir="6120000" dist="104775">
              <a:srgbClr val="D3EBD5">
                <a:alpha val="62000"/>
              </a:srgbClr>
            </a:outerShdw>
          </a:effectLst>
        </p:spPr>
      </p:pic>
      <p:pic>
        <p:nvPicPr>
          <p:cNvPr id="3912" name="Google Shape;3912;p19"/>
          <p:cNvPicPr preferRelativeResize="0"/>
          <p:nvPr/>
        </p:nvPicPr>
        <p:blipFill>
          <a:blip r:embed="rId7">
            <a:alphaModFix/>
          </a:blip>
          <a:stretch>
            <a:fillRect/>
          </a:stretch>
        </p:blipFill>
        <p:spPr>
          <a:xfrm>
            <a:off x="3036125" y="3274975"/>
            <a:ext cx="1394150" cy="1394150"/>
          </a:xfrm>
          <a:prstGeom prst="rect">
            <a:avLst/>
          </a:prstGeom>
          <a:noFill/>
          <a:ln>
            <a:noFill/>
          </a:ln>
          <a:effectLst>
            <a:outerShdw blurRad="200025" rotWithShape="0" algn="bl" dir="5400000" dist="47625">
              <a:srgbClr val="999999">
                <a:alpha val="50000"/>
              </a:srgbClr>
            </a:outerShdw>
          </a:effectLst>
        </p:spPr>
      </p:pic>
      <p:pic>
        <p:nvPicPr>
          <p:cNvPr id="3913" name="Google Shape;3913;p19"/>
          <p:cNvPicPr preferRelativeResize="0"/>
          <p:nvPr/>
        </p:nvPicPr>
        <p:blipFill>
          <a:blip r:embed="rId8">
            <a:alphaModFix/>
          </a:blip>
          <a:stretch>
            <a:fillRect/>
          </a:stretch>
        </p:blipFill>
        <p:spPr>
          <a:xfrm>
            <a:off x="5076705" y="3212600"/>
            <a:ext cx="2238895" cy="1394150"/>
          </a:xfrm>
          <a:prstGeom prst="rect">
            <a:avLst/>
          </a:prstGeom>
          <a:noFill/>
          <a:ln>
            <a:noFill/>
          </a:ln>
          <a:effectLst>
            <a:outerShdw blurRad="200025" rotWithShape="0" algn="bl" dir="6180000" dist="47625">
              <a:schemeClr val="dk2">
                <a:alpha val="50000"/>
              </a:schemeClr>
            </a:outerShdw>
          </a:effectLst>
        </p:spPr>
      </p:pic>
      <p:sp>
        <p:nvSpPr>
          <p:cNvPr id="3914" name="Google Shape;3914;p19"/>
          <p:cNvSpPr/>
          <p:nvPr/>
        </p:nvSpPr>
        <p:spPr>
          <a:xfrm>
            <a:off x="557025" y="1303650"/>
            <a:ext cx="6922500" cy="3507900"/>
          </a:xfrm>
          <a:prstGeom prst="roundRect">
            <a:avLst>
              <a:gd fmla="val 16667" name="adj"/>
            </a:avLst>
          </a:prstGeom>
          <a:solidFill>
            <a:srgbClr val="FFFFFF">
              <a:alpha val="45380"/>
            </a:srgbClr>
          </a:solidFill>
          <a:ln>
            <a:noFill/>
          </a:ln>
          <a:effectLst>
            <a:outerShdw blurRad="271463" rotWithShape="0" algn="bl" dir="5400000" dist="57150">
              <a:srgbClr val="F3F3F3">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15" name="Google Shape;3915;p19"/>
          <p:cNvPicPr preferRelativeResize="0"/>
          <p:nvPr/>
        </p:nvPicPr>
        <p:blipFill>
          <a:blip r:embed="rId9">
            <a:alphaModFix/>
          </a:blip>
          <a:stretch>
            <a:fillRect/>
          </a:stretch>
        </p:blipFill>
        <p:spPr>
          <a:xfrm>
            <a:off x="1599227" y="1872550"/>
            <a:ext cx="4268100" cy="2441400"/>
          </a:xfrm>
          <a:prstGeom prst="roundRect">
            <a:avLst>
              <a:gd fmla="val 16667" name="adj"/>
            </a:avLst>
          </a:prstGeom>
          <a:noFill/>
          <a:ln>
            <a:noFill/>
          </a:ln>
          <a:effectLst>
            <a:outerShdw blurRad="271463" rotWithShape="0" algn="bl" dir="6000000" dist="66675">
              <a:srgbClr val="01597F">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9" name="Shape 3919"/>
        <p:cNvGrpSpPr/>
        <p:nvPr/>
      </p:nvGrpSpPr>
      <p:grpSpPr>
        <a:xfrm>
          <a:off x="0" y="0"/>
          <a:ext cx="0" cy="0"/>
          <a:chOff x="0" y="0"/>
          <a:chExt cx="0" cy="0"/>
        </a:xfrm>
      </p:grpSpPr>
      <p:sp>
        <p:nvSpPr>
          <p:cNvPr id="3920" name="Google Shape;3920;p20"/>
          <p:cNvSpPr txBox="1"/>
          <p:nvPr>
            <p:ph type="ctrTitle"/>
          </p:nvPr>
        </p:nvSpPr>
        <p:spPr>
          <a:xfrm>
            <a:off x="685800" y="2878750"/>
            <a:ext cx="5268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a:t>
            </a:r>
            <a:r>
              <a:rPr lang="en"/>
              <a:t>. CRYPTOJACKING</a:t>
            </a:r>
            <a:endParaRPr/>
          </a:p>
        </p:txBody>
      </p:sp>
      <p:sp>
        <p:nvSpPr>
          <p:cNvPr id="3921" name="Google Shape;3921;p20"/>
          <p:cNvSpPr txBox="1"/>
          <p:nvPr>
            <p:ph idx="1" type="subTitle"/>
          </p:nvPr>
        </p:nvSpPr>
        <p:spPr>
          <a:xfrm>
            <a:off x="685800" y="3983055"/>
            <a:ext cx="52689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Getting in depth</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25" name="Shape 3925"/>
        <p:cNvGrpSpPr/>
        <p:nvPr/>
      </p:nvGrpSpPr>
      <p:grpSpPr>
        <a:xfrm>
          <a:off x="0" y="0"/>
          <a:ext cx="0" cy="0"/>
          <a:chOff x="0" y="0"/>
          <a:chExt cx="0" cy="0"/>
        </a:xfrm>
      </p:grpSpPr>
      <p:sp>
        <p:nvSpPr>
          <p:cNvPr id="3926" name="Google Shape;3926;p21"/>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File-based</a:t>
            </a:r>
            <a:endParaRPr/>
          </a:p>
        </p:txBody>
      </p:sp>
      <p:sp>
        <p:nvSpPr>
          <p:cNvPr id="3927" name="Google Shape;3927;p21"/>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fld id="{00000000-1234-1234-1234-123412341234}" type="slidenum">
              <a:rPr lang="en"/>
              <a:t>‹#›</a:t>
            </a:fld>
            <a:endParaRPr/>
          </a:p>
        </p:txBody>
      </p:sp>
      <p:pic>
        <p:nvPicPr>
          <p:cNvPr id="3928" name="Google Shape;3928;p21"/>
          <p:cNvPicPr preferRelativeResize="0"/>
          <p:nvPr/>
        </p:nvPicPr>
        <p:blipFill>
          <a:blip r:embed="rId3">
            <a:alphaModFix/>
          </a:blip>
          <a:stretch>
            <a:fillRect/>
          </a:stretch>
        </p:blipFill>
        <p:spPr>
          <a:xfrm>
            <a:off x="2871299" y="2589799"/>
            <a:ext cx="1331675" cy="963225"/>
          </a:xfrm>
          <a:prstGeom prst="rect">
            <a:avLst/>
          </a:prstGeom>
          <a:noFill/>
          <a:ln>
            <a:noFill/>
          </a:ln>
        </p:spPr>
      </p:pic>
      <p:pic>
        <p:nvPicPr>
          <p:cNvPr id="3929" name="Google Shape;3929;p21"/>
          <p:cNvPicPr preferRelativeResize="0"/>
          <p:nvPr/>
        </p:nvPicPr>
        <p:blipFill>
          <a:blip r:embed="rId4">
            <a:alphaModFix/>
          </a:blip>
          <a:stretch>
            <a:fillRect/>
          </a:stretch>
        </p:blipFill>
        <p:spPr>
          <a:xfrm>
            <a:off x="405125" y="2589811"/>
            <a:ext cx="947425" cy="963225"/>
          </a:xfrm>
          <a:prstGeom prst="rect">
            <a:avLst/>
          </a:prstGeom>
          <a:noFill/>
          <a:ln>
            <a:noFill/>
          </a:ln>
        </p:spPr>
      </p:pic>
      <p:cxnSp>
        <p:nvCxnSpPr>
          <p:cNvPr id="3930" name="Google Shape;3930;p21"/>
          <p:cNvCxnSpPr>
            <a:stCxn id="3929" idx="3"/>
            <a:endCxn id="3928" idx="1"/>
          </p:cNvCxnSpPr>
          <p:nvPr/>
        </p:nvCxnSpPr>
        <p:spPr>
          <a:xfrm>
            <a:off x="1352550" y="3071423"/>
            <a:ext cx="1518600" cy="0"/>
          </a:xfrm>
          <a:prstGeom prst="straightConnector1">
            <a:avLst/>
          </a:prstGeom>
          <a:noFill/>
          <a:ln cap="flat" cmpd="sng" w="9525">
            <a:solidFill>
              <a:schemeClr val="dk2"/>
            </a:solidFill>
            <a:prstDash val="solid"/>
            <a:round/>
            <a:headEnd len="med" w="med" type="none"/>
            <a:tailEnd len="med" w="med" type="triangle"/>
          </a:ln>
        </p:spPr>
      </p:cxnSp>
      <p:pic>
        <p:nvPicPr>
          <p:cNvPr id="3931" name="Google Shape;3931;p21"/>
          <p:cNvPicPr preferRelativeResize="0"/>
          <p:nvPr/>
        </p:nvPicPr>
        <p:blipFill>
          <a:blip r:embed="rId5">
            <a:alphaModFix/>
          </a:blip>
          <a:stretch>
            <a:fillRect/>
          </a:stretch>
        </p:blipFill>
        <p:spPr>
          <a:xfrm>
            <a:off x="5607550" y="2405600"/>
            <a:ext cx="1331675" cy="1331650"/>
          </a:xfrm>
          <a:prstGeom prst="rect">
            <a:avLst/>
          </a:prstGeom>
          <a:noFill/>
          <a:ln>
            <a:noFill/>
          </a:ln>
        </p:spPr>
      </p:pic>
      <p:cxnSp>
        <p:nvCxnSpPr>
          <p:cNvPr id="3932" name="Google Shape;3932;p21"/>
          <p:cNvCxnSpPr>
            <a:stCxn id="3928" idx="3"/>
            <a:endCxn id="3931" idx="1"/>
          </p:cNvCxnSpPr>
          <p:nvPr/>
        </p:nvCxnSpPr>
        <p:spPr>
          <a:xfrm>
            <a:off x="4202974" y="3071412"/>
            <a:ext cx="1404600" cy="0"/>
          </a:xfrm>
          <a:prstGeom prst="straightConnector1">
            <a:avLst/>
          </a:prstGeom>
          <a:noFill/>
          <a:ln cap="flat" cmpd="sng" w="9525">
            <a:solidFill>
              <a:schemeClr val="dk2"/>
            </a:solidFill>
            <a:prstDash val="solid"/>
            <a:round/>
            <a:headEnd len="med" w="med" type="none"/>
            <a:tailEnd len="med" w="med" type="triangle"/>
          </a:ln>
        </p:spPr>
      </p:cxnSp>
      <p:sp>
        <p:nvSpPr>
          <p:cNvPr id="3933" name="Google Shape;3933;p21"/>
          <p:cNvSpPr txBox="1"/>
          <p:nvPr>
            <p:ph idx="4294967295" type="body"/>
          </p:nvPr>
        </p:nvSpPr>
        <p:spPr>
          <a:xfrm>
            <a:off x="640213" y="1651600"/>
            <a:ext cx="3242400" cy="1365000"/>
          </a:xfrm>
          <a:prstGeom prst="rect">
            <a:avLst/>
          </a:prstGeom>
        </p:spPr>
        <p:txBody>
          <a:bodyPr anchorCtr="0" anchor="t" bIns="91425" lIns="91425" spcFirstLastPara="1" rIns="91425" wrap="square" tIns="91425">
            <a:noAutofit/>
          </a:bodyPr>
          <a:lstStyle/>
          <a:p>
            <a:pPr indent="-330200" lvl="0" marL="457200" rtl="0" algn="l">
              <a:spcBef>
                <a:spcPts val="600"/>
              </a:spcBef>
              <a:spcAft>
                <a:spcPts val="0"/>
              </a:spcAft>
              <a:buSzPts val="1600"/>
              <a:buChar char="-"/>
            </a:pPr>
            <a:r>
              <a:rPr b="1" lang="en" sz="1600">
                <a:latin typeface="Titillium Web"/>
                <a:ea typeface="Titillium Web"/>
                <a:cs typeface="Titillium Web"/>
                <a:sym typeface="Titillium Web"/>
              </a:rPr>
              <a:t>Similar to malware.</a:t>
            </a:r>
            <a:endParaRPr b="1" sz="1600">
              <a:latin typeface="Titillium Web"/>
              <a:ea typeface="Titillium Web"/>
              <a:cs typeface="Titillium Web"/>
              <a:sym typeface="Titillium Web"/>
            </a:endParaRPr>
          </a:p>
          <a:p>
            <a:pPr indent="0" lvl="0" marL="457200" rtl="0" algn="l">
              <a:spcBef>
                <a:spcPts val="600"/>
              </a:spcBef>
              <a:spcAft>
                <a:spcPts val="0"/>
              </a:spcAft>
              <a:buNone/>
            </a:pPr>
            <a:r>
              <a:t/>
            </a:r>
            <a:endParaRPr b="1" sz="1200">
              <a:latin typeface="Titillium Web"/>
              <a:ea typeface="Titillium Web"/>
              <a:cs typeface="Titillium Web"/>
              <a:sym typeface="Titillium Web"/>
            </a:endParaRPr>
          </a:p>
          <a:p>
            <a:pPr indent="0" lvl="0" marL="0" rtl="0" algn="l">
              <a:spcBef>
                <a:spcPts val="600"/>
              </a:spcBef>
              <a:spcAft>
                <a:spcPts val="0"/>
              </a:spcAft>
              <a:buClr>
                <a:schemeClr val="dk1"/>
              </a:buClr>
              <a:buSzPts val="1100"/>
              <a:buFont typeface="Arial"/>
              <a:buNone/>
            </a:pPr>
            <a:r>
              <a:t/>
            </a:r>
            <a:endParaRPr b="1" sz="1200"/>
          </a:p>
        </p:txBody>
      </p:sp>
      <p:sp>
        <p:nvSpPr>
          <p:cNvPr id="3934" name="Google Shape;3934;p21"/>
          <p:cNvSpPr txBox="1"/>
          <p:nvPr>
            <p:ph idx="4294967295" type="body"/>
          </p:nvPr>
        </p:nvSpPr>
        <p:spPr>
          <a:xfrm>
            <a:off x="705763" y="3628175"/>
            <a:ext cx="3242400" cy="1365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600">
                <a:latin typeface="Titillium Web"/>
                <a:ea typeface="Titillium Web"/>
                <a:cs typeface="Titillium Web"/>
                <a:sym typeface="Titillium Web"/>
              </a:rPr>
              <a:t>Most popular file-based threats.</a:t>
            </a:r>
            <a:endParaRPr b="1" sz="1600">
              <a:latin typeface="Titillium Web"/>
              <a:ea typeface="Titillium Web"/>
              <a:cs typeface="Titillium Web"/>
              <a:sym typeface="Titillium Web"/>
            </a:endParaRPr>
          </a:p>
          <a:p>
            <a:pPr indent="-330200" lvl="0" marL="457200" rtl="0" algn="l">
              <a:spcBef>
                <a:spcPts val="600"/>
              </a:spcBef>
              <a:spcAft>
                <a:spcPts val="0"/>
              </a:spcAft>
              <a:buClr>
                <a:srgbClr val="80BFB7"/>
              </a:buClr>
              <a:buSzPts val="1600"/>
              <a:buAutoNum type="arabicPeriod"/>
            </a:pPr>
            <a:r>
              <a:rPr lang="en" sz="1600"/>
              <a:t>WannaMine</a:t>
            </a:r>
            <a:endParaRPr sz="1600"/>
          </a:p>
          <a:p>
            <a:pPr indent="-330200" lvl="0" marL="457200" rtl="0" algn="l">
              <a:spcBef>
                <a:spcPts val="0"/>
              </a:spcBef>
              <a:spcAft>
                <a:spcPts val="0"/>
              </a:spcAft>
              <a:buClr>
                <a:srgbClr val="80BFB7"/>
              </a:buClr>
              <a:buSzPts val="1600"/>
              <a:buAutoNum type="arabicPeriod"/>
            </a:pPr>
            <a:r>
              <a:rPr lang="en" sz="1600"/>
              <a:t>Smominru</a:t>
            </a:r>
            <a:endParaRPr sz="1600"/>
          </a:p>
          <a:p>
            <a:pPr indent="0" lvl="0" marL="0" rtl="0" algn="l">
              <a:spcBef>
                <a:spcPts val="600"/>
              </a:spcBef>
              <a:spcAft>
                <a:spcPts val="0"/>
              </a:spcAft>
              <a:buClr>
                <a:schemeClr val="dk1"/>
              </a:buClr>
              <a:buSzPts val="1100"/>
              <a:buFont typeface="Arial"/>
              <a:buNone/>
            </a:pPr>
            <a:r>
              <a:t/>
            </a:r>
            <a:endParaRPr b="1" sz="1200"/>
          </a:p>
        </p:txBody>
      </p:sp>
    </p:spTree>
  </p:cSld>
  <p:clrMapOvr>
    <a:masterClrMapping/>
  </p:clrMapOvr>
</p:sld>
</file>

<file path=ppt/theme/theme1.xml><?xml version="1.0" encoding="utf-8"?>
<a:theme xmlns:a="http://schemas.openxmlformats.org/drawingml/2006/main" xmlns:r="http://schemas.openxmlformats.org/officeDocument/2006/relationships" name="Mowbray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